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8" r:id="rId1"/>
  </p:sldMasterIdLst>
  <p:notesMasterIdLst>
    <p:notesMasterId r:id="rId16"/>
  </p:notesMasterIdLst>
  <p:sldIdLst>
    <p:sldId id="258" r:id="rId2"/>
    <p:sldId id="273" r:id="rId3"/>
    <p:sldId id="259" r:id="rId4"/>
    <p:sldId id="260" r:id="rId5"/>
    <p:sldId id="261" r:id="rId6"/>
    <p:sldId id="268" r:id="rId7"/>
    <p:sldId id="339" r:id="rId8"/>
    <p:sldId id="340" r:id="rId9"/>
    <p:sldId id="342" r:id="rId10"/>
    <p:sldId id="343" r:id="rId11"/>
    <p:sldId id="341" r:id="rId12"/>
    <p:sldId id="346" r:id="rId13"/>
    <p:sldId id="344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23" autoAdjust="0"/>
  </p:normalViewPr>
  <p:slideViewPr>
    <p:cSldViewPr snapToGrid="0">
      <p:cViewPr varScale="1">
        <p:scale>
          <a:sx n="73" d="100"/>
          <a:sy n="73" d="100"/>
        </p:scale>
        <p:origin x="10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2CD1D2-4438-4E30-AEBB-091D38200D10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361E45-4D8D-47B7-A84D-A16843411CC1}">
      <dgm:prSet phldrT="[Text]"/>
      <dgm:spPr/>
      <dgm:t>
        <a:bodyPr/>
        <a:lstStyle/>
        <a:p>
          <a:r>
            <a:rPr lang="en-US" b="1" dirty="0" err="1"/>
            <a:t>Đặt</a:t>
          </a:r>
          <a:r>
            <a:rPr lang="en-US" b="1" dirty="0"/>
            <a:t> </a:t>
          </a:r>
          <a:r>
            <a:rPr lang="en-US" b="1" dirty="0" err="1"/>
            <a:t>Vấn</a:t>
          </a:r>
          <a:r>
            <a:rPr lang="en-US" b="1" dirty="0"/>
            <a:t> </a:t>
          </a:r>
          <a:r>
            <a:rPr lang="en-US" b="1" dirty="0" err="1"/>
            <a:t>Đề</a:t>
          </a:r>
          <a:endParaRPr lang="en-US" b="1" dirty="0"/>
        </a:p>
      </dgm:t>
    </dgm:pt>
    <dgm:pt modelId="{3216C4DA-155F-4F5A-B71A-1F038997EC1E}" type="parTrans" cxnId="{23B7C23E-86DD-4D15-A600-7BAC2D37A9C3}">
      <dgm:prSet/>
      <dgm:spPr/>
      <dgm:t>
        <a:bodyPr/>
        <a:lstStyle/>
        <a:p>
          <a:endParaRPr lang="en-US" b="1"/>
        </a:p>
      </dgm:t>
    </dgm:pt>
    <dgm:pt modelId="{9C0F7506-1A90-47F6-A9EF-3A1217E17C69}" type="sibTrans" cxnId="{23B7C23E-86DD-4D15-A600-7BAC2D37A9C3}">
      <dgm:prSet/>
      <dgm:spPr/>
      <dgm:t>
        <a:bodyPr/>
        <a:lstStyle/>
        <a:p>
          <a:endParaRPr lang="en-US" b="1"/>
        </a:p>
      </dgm:t>
    </dgm:pt>
    <dgm:pt modelId="{01D46EAA-95DB-4D7F-ADB4-D8A3D8F72424}">
      <dgm:prSet phldrT="[Text]"/>
      <dgm:spPr/>
      <dgm:t>
        <a:bodyPr/>
        <a:lstStyle/>
        <a:p>
          <a:r>
            <a:rPr lang="en-US" b="1" dirty="0"/>
            <a:t>Ý </a:t>
          </a:r>
          <a:r>
            <a:rPr lang="en-US" b="1" dirty="0" err="1"/>
            <a:t>Tưởng</a:t>
          </a:r>
          <a:r>
            <a:rPr lang="en-US" b="1" dirty="0"/>
            <a:t> </a:t>
          </a:r>
        </a:p>
      </dgm:t>
    </dgm:pt>
    <dgm:pt modelId="{2448E8C7-95D1-4339-AD1F-C3967036BC28}" type="parTrans" cxnId="{70F28E9C-2942-4F23-B520-049AC1D90438}">
      <dgm:prSet/>
      <dgm:spPr/>
      <dgm:t>
        <a:bodyPr/>
        <a:lstStyle/>
        <a:p>
          <a:endParaRPr lang="en-US" b="1"/>
        </a:p>
      </dgm:t>
    </dgm:pt>
    <dgm:pt modelId="{3BB77BBB-A560-4DC1-8384-2746D15884D7}" type="sibTrans" cxnId="{70F28E9C-2942-4F23-B520-049AC1D90438}">
      <dgm:prSet/>
      <dgm:spPr/>
      <dgm:t>
        <a:bodyPr/>
        <a:lstStyle/>
        <a:p>
          <a:endParaRPr lang="en-US" b="1"/>
        </a:p>
      </dgm:t>
    </dgm:pt>
    <dgm:pt modelId="{FCF23C92-C916-4A13-BCE9-7E9631CBCC4B}">
      <dgm:prSet phldrT="[Text]"/>
      <dgm:spPr/>
      <dgm:t>
        <a:bodyPr/>
        <a:lstStyle/>
        <a:p>
          <a:r>
            <a:rPr lang="en-US" b="1" dirty="0"/>
            <a:t>Demo</a:t>
          </a:r>
        </a:p>
      </dgm:t>
    </dgm:pt>
    <dgm:pt modelId="{90DC168E-DE3F-4473-89D1-3DB3B26B8B83}" type="parTrans" cxnId="{A84A5F6E-421B-4143-B2BC-B5D40A39B87B}">
      <dgm:prSet/>
      <dgm:spPr/>
      <dgm:t>
        <a:bodyPr/>
        <a:lstStyle/>
        <a:p>
          <a:endParaRPr lang="en-US" b="1"/>
        </a:p>
      </dgm:t>
    </dgm:pt>
    <dgm:pt modelId="{6D1408ED-7118-48AD-97C5-AA1627A15406}" type="sibTrans" cxnId="{A84A5F6E-421B-4143-B2BC-B5D40A39B87B}">
      <dgm:prSet/>
      <dgm:spPr/>
      <dgm:t>
        <a:bodyPr/>
        <a:lstStyle/>
        <a:p>
          <a:endParaRPr lang="en-US" b="1"/>
        </a:p>
      </dgm:t>
    </dgm:pt>
    <dgm:pt modelId="{9D34988D-FD06-4821-8699-375CF205D4C7}">
      <dgm:prSet phldrT="[Text]"/>
      <dgm:spPr/>
      <dgm:t>
        <a:bodyPr/>
        <a:lstStyle/>
        <a:p>
          <a:r>
            <a:rPr lang="en-US" b="1" dirty="0" err="1"/>
            <a:t>Tính</a:t>
          </a:r>
          <a:r>
            <a:rPr lang="en-US" b="1" dirty="0"/>
            <a:t> </a:t>
          </a:r>
          <a:r>
            <a:rPr lang="en-US" b="1" dirty="0" err="1"/>
            <a:t>Thương</a:t>
          </a:r>
          <a:r>
            <a:rPr lang="en-US" b="1" dirty="0"/>
            <a:t> </a:t>
          </a:r>
          <a:r>
            <a:rPr lang="en-US" b="1" dirty="0" err="1"/>
            <a:t>Mại</a:t>
          </a:r>
          <a:r>
            <a:rPr lang="en-US" b="1" dirty="0"/>
            <a:t> </a:t>
          </a:r>
        </a:p>
      </dgm:t>
    </dgm:pt>
    <dgm:pt modelId="{BFCB2251-979E-449D-981B-F3FDBE0BEF39}" type="parTrans" cxnId="{940F0782-93DA-43C5-A756-A7BB8038E32C}">
      <dgm:prSet/>
      <dgm:spPr/>
      <dgm:t>
        <a:bodyPr/>
        <a:lstStyle/>
        <a:p>
          <a:endParaRPr lang="en-US"/>
        </a:p>
      </dgm:t>
    </dgm:pt>
    <dgm:pt modelId="{537A5543-A1C2-4086-ADAA-D036776B4E86}" type="sibTrans" cxnId="{940F0782-93DA-43C5-A756-A7BB8038E32C}">
      <dgm:prSet/>
      <dgm:spPr/>
      <dgm:t>
        <a:bodyPr/>
        <a:lstStyle/>
        <a:p>
          <a:endParaRPr lang="en-US"/>
        </a:p>
      </dgm:t>
    </dgm:pt>
    <dgm:pt modelId="{09D0B885-B802-4AD1-A578-293DA96AF074}" type="pres">
      <dgm:prSet presAssocID="{512CD1D2-4438-4E30-AEBB-091D38200D1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B7D342-268C-4381-85D7-1162555F2A9E}" type="pres">
      <dgm:prSet presAssocID="{512CD1D2-4438-4E30-AEBB-091D38200D10}" presName="Name1" presStyleCnt="0"/>
      <dgm:spPr/>
    </dgm:pt>
    <dgm:pt modelId="{9B9C8CB1-9FDD-46D1-B9EF-E21B730594B9}" type="pres">
      <dgm:prSet presAssocID="{512CD1D2-4438-4E30-AEBB-091D38200D10}" presName="cycle" presStyleCnt="0"/>
      <dgm:spPr/>
    </dgm:pt>
    <dgm:pt modelId="{41177D8A-9D12-4F70-B0CD-30533419822C}" type="pres">
      <dgm:prSet presAssocID="{512CD1D2-4438-4E30-AEBB-091D38200D10}" presName="srcNode" presStyleLbl="node1" presStyleIdx="0" presStyleCnt="4"/>
      <dgm:spPr/>
    </dgm:pt>
    <dgm:pt modelId="{1CE11283-43FA-4F75-8610-D6B0B441BDEC}" type="pres">
      <dgm:prSet presAssocID="{512CD1D2-4438-4E30-AEBB-091D38200D10}" presName="conn" presStyleLbl="parChTrans1D2" presStyleIdx="0" presStyleCnt="1"/>
      <dgm:spPr/>
      <dgm:t>
        <a:bodyPr/>
        <a:lstStyle/>
        <a:p>
          <a:endParaRPr lang="en-US"/>
        </a:p>
      </dgm:t>
    </dgm:pt>
    <dgm:pt modelId="{B03DB3CC-A434-4B46-8BC5-E7A27CDF7B87}" type="pres">
      <dgm:prSet presAssocID="{512CD1D2-4438-4E30-AEBB-091D38200D10}" presName="extraNode" presStyleLbl="node1" presStyleIdx="0" presStyleCnt="4"/>
      <dgm:spPr/>
    </dgm:pt>
    <dgm:pt modelId="{DFF68C75-FA3A-48A9-8E83-25D395E55079}" type="pres">
      <dgm:prSet presAssocID="{512CD1D2-4438-4E30-AEBB-091D38200D10}" presName="dstNode" presStyleLbl="node1" presStyleIdx="0" presStyleCnt="4"/>
      <dgm:spPr/>
    </dgm:pt>
    <dgm:pt modelId="{C97F7066-663E-4991-A941-68EF7A8DCF66}" type="pres">
      <dgm:prSet presAssocID="{D4361E45-4D8D-47B7-A84D-A16843411CC1}" presName="text_1" presStyleLbl="node1" presStyleIdx="0" presStyleCnt="4" custLinFactNeighborX="-501" custLinFactNeighborY="3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69DD0-9508-41EB-9CA1-6CDBF3E82D1A}" type="pres">
      <dgm:prSet presAssocID="{D4361E45-4D8D-47B7-A84D-A16843411CC1}" presName="accent_1" presStyleCnt="0"/>
      <dgm:spPr/>
    </dgm:pt>
    <dgm:pt modelId="{96C5C2EB-46B3-47C2-BBA3-454860EC4FE5}" type="pres">
      <dgm:prSet presAssocID="{D4361E45-4D8D-47B7-A84D-A16843411CC1}" presName="accentRepeatNode" presStyleLbl="solidFgAcc1" presStyleIdx="0" presStyleCnt="4"/>
      <dgm:spPr/>
    </dgm:pt>
    <dgm:pt modelId="{5766C929-4657-48FD-8876-26B0BA7D69E8}" type="pres">
      <dgm:prSet presAssocID="{01D46EAA-95DB-4D7F-ADB4-D8A3D8F7242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0387C-A995-4F88-A0E8-F10941EE35B5}" type="pres">
      <dgm:prSet presAssocID="{01D46EAA-95DB-4D7F-ADB4-D8A3D8F72424}" presName="accent_2" presStyleCnt="0"/>
      <dgm:spPr/>
    </dgm:pt>
    <dgm:pt modelId="{464C6B30-2C6D-4D72-A353-348D792F4B9E}" type="pres">
      <dgm:prSet presAssocID="{01D46EAA-95DB-4D7F-ADB4-D8A3D8F72424}" presName="accentRepeatNode" presStyleLbl="solidFgAcc1" presStyleIdx="1" presStyleCnt="4"/>
      <dgm:spPr/>
    </dgm:pt>
    <dgm:pt modelId="{60AFC7CE-2153-4989-B7FF-184AA908768B}" type="pres">
      <dgm:prSet presAssocID="{9D34988D-FD06-4821-8699-375CF205D4C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98737-2458-4F34-A6E1-8442AB0D465B}" type="pres">
      <dgm:prSet presAssocID="{9D34988D-FD06-4821-8699-375CF205D4C7}" presName="accent_3" presStyleCnt="0"/>
      <dgm:spPr/>
    </dgm:pt>
    <dgm:pt modelId="{4E26C10F-C4E4-4B57-B285-24E86DBE7223}" type="pres">
      <dgm:prSet presAssocID="{9D34988D-FD06-4821-8699-375CF205D4C7}" presName="accentRepeatNode" presStyleLbl="solidFgAcc1" presStyleIdx="2" presStyleCnt="4"/>
      <dgm:spPr/>
    </dgm:pt>
    <dgm:pt modelId="{4C1B873B-EBDD-4FD2-B86B-CD5B518F1A91}" type="pres">
      <dgm:prSet presAssocID="{FCF23C92-C916-4A13-BCE9-7E9631CBCC4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83D4B0-D1DD-4A61-B094-D34507CF8F5F}" type="pres">
      <dgm:prSet presAssocID="{FCF23C92-C916-4A13-BCE9-7E9631CBCC4B}" presName="accent_4" presStyleCnt="0"/>
      <dgm:spPr/>
    </dgm:pt>
    <dgm:pt modelId="{C286990D-ABAF-480F-8C4D-2A93348BB8C5}" type="pres">
      <dgm:prSet presAssocID="{FCF23C92-C916-4A13-BCE9-7E9631CBCC4B}" presName="accentRepeatNode" presStyleLbl="solidFgAcc1" presStyleIdx="3" presStyleCnt="4"/>
      <dgm:spPr/>
    </dgm:pt>
  </dgm:ptLst>
  <dgm:cxnLst>
    <dgm:cxn modelId="{FB4699B6-91AF-4E41-895D-36A8199EA9C1}" type="presOf" srcId="{9C0F7506-1A90-47F6-A9EF-3A1217E17C69}" destId="{1CE11283-43FA-4F75-8610-D6B0B441BDEC}" srcOrd="0" destOrd="0" presId="urn:microsoft.com/office/officeart/2008/layout/VerticalCurvedList"/>
    <dgm:cxn modelId="{FE6269CC-D0E1-40CF-9267-DEAAB8053E5A}" type="presOf" srcId="{01D46EAA-95DB-4D7F-ADB4-D8A3D8F72424}" destId="{5766C929-4657-48FD-8876-26B0BA7D69E8}" srcOrd="0" destOrd="0" presId="urn:microsoft.com/office/officeart/2008/layout/VerticalCurvedList"/>
    <dgm:cxn modelId="{70F28E9C-2942-4F23-B520-049AC1D90438}" srcId="{512CD1D2-4438-4E30-AEBB-091D38200D10}" destId="{01D46EAA-95DB-4D7F-ADB4-D8A3D8F72424}" srcOrd="1" destOrd="0" parTransId="{2448E8C7-95D1-4339-AD1F-C3967036BC28}" sibTransId="{3BB77BBB-A560-4DC1-8384-2746D15884D7}"/>
    <dgm:cxn modelId="{A84A5F6E-421B-4143-B2BC-B5D40A39B87B}" srcId="{512CD1D2-4438-4E30-AEBB-091D38200D10}" destId="{FCF23C92-C916-4A13-BCE9-7E9631CBCC4B}" srcOrd="3" destOrd="0" parTransId="{90DC168E-DE3F-4473-89D1-3DB3B26B8B83}" sibTransId="{6D1408ED-7118-48AD-97C5-AA1627A15406}"/>
    <dgm:cxn modelId="{940F0782-93DA-43C5-A756-A7BB8038E32C}" srcId="{512CD1D2-4438-4E30-AEBB-091D38200D10}" destId="{9D34988D-FD06-4821-8699-375CF205D4C7}" srcOrd="2" destOrd="0" parTransId="{BFCB2251-979E-449D-981B-F3FDBE0BEF39}" sibTransId="{537A5543-A1C2-4086-ADAA-D036776B4E86}"/>
    <dgm:cxn modelId="{23B7C23E-86DD-4D15-A600-7BAC2D37A9C3}" srcId="{512CD1D2-4438-4E30-AEBB-091D38200D10}" destId="{D4361E45-4D8D-47B7-A84D-A16843411CC1}" srcOrd="0" destOrd="0" parTransId="{3216C4DA-155F-4F5A-B71A-1F038997EC1E}" sibTransId="{9C0F7506-1A90-47F6-A9EF-3A1217E17C69}"/>
    <dgm:cxn modelId="{47A32202-CA51-4FA1-A035-908C152A9D0E}" type="presOf" srcId="{FCF23C92-C916-4A13-BCE9-7E9631CBCC4B}" destId="{4C1B873B-EBDD-4FD2-B86B-CD5B518F1A91}" srcOrd="0" destOrd="0" presId="urn:microsoft.com/office/officeart/2008/layout/VerticalCurvedList"/>
    <dgm:cxn modelId="{7E51B87D-D560-46CB-802E-BBF4149AB826}" type="presOf" srcId="{512CD1D2-4438-4E30-AEBB-091D38200D10}" destId="{09D0B885-B802-4AD1-A578-293DA96AF074}" srcOrd="0" destOrd="0" presId="urn:microsoft.com/office/officeart/2008/layout/VerticalCurvedList"/>
    <dgm:cxn modelId="{0E0F9171-DBA5-4B1E-B6E1-1128E1CB845F}" type="presOf" srcId="{D4361E45-4D8D-47B7-A84D-A16843411CC1}" destId="{C97F7066-663E-4991-A941-68EF7A8DCF66}" srcOrd="0" destOrd="0" presId="urn:microsoft.com/office/officeart/2008/layout/VerticalCurvedList"/>
    <dgm:cxn modelId="{13CAFDBB-ABEB-4CE7-85A5-40C5221BB6AE}" type="presOf" srcId="{9D34988D-FD06-4821-8699-375CF205D4C7}" destId="{60AFC7CE-2153-4989-B7FF-184AA908768B}" srcOrd="0" destOrd="0" presId="urn:microsoft.com/office/officeart/2008/layout/VerticalCurvedList"/>
    <dgm:cxn modelId="{54D2DDC3-7A99-4391-8866-760FA21B3FFD}" type="presParOf" srcId="{09D0B885-B802-4AD1-A578-293DA96AF074}" destId="{B5B7D342-268C-4381-85D7-1162555F2A9E}" srcOrd="0" destOrd="0" presId="urn:microsoft.com/office/officeart/2008/layout/VerticalCurvedList"/>
    <dgm:cxn modelId="{A74AF680-4038-4941-B276-39ABC2579F71}" type="presParOf" srcId="{B5B7D342-268C-4381-85D7-1162555F2A9E}" destId="{9B9C8CB1-9FDD-46D1-B9EF-E21B730594B9}" srcOrd="0" destOrd="0" presId="urn:microsoft.com/office/officeart/2008/layout/VerticalCurvedList"/>
    <dgm:cxn modelId="{4E0D766B-D49D-4C83-BDC3-F7878F2B5D00}" type="presParOf" srcId="{9B9C8CB1-9FDD-46D1-B9EF-E21B730594B9}" destId="{41177D8A-9D12-4F70-B0CD-30533419822C}" srcOrd="0" destOrd="0" presId="urn:microsoft.com/office/officeart/2008/layout/VerticalCurvedList"/>
    <dgm:cxn modelId="{EF5D1C65-E814-4AF4-8005-9B65DF583F31}" type="presParOf" srcId="{9B9C8CB1-9FDD-46D1-B9EF-E21B730594B9}" destId="{1CE11283-43FA-4F75-8610-D6B0B441BDEC}" srcOrd="1" destOrd="0" presId="urn:microsoft.com/office/officeart/2008/layout/VerticalCurvedList"/>
    <dgm:cxn modelId="{C8700110-DE0E-41F5-AC89-A7677BC81D24}" type="presParOf" srcId="{9B9C8CB1-9FDD-46D1-B9EF-E21B730594B9}" destId="{B03DB3CC-A434-4B46-8BC5-E7A27CDF7B87}" srcOrd="2" destOrd="0" presId="urn:microsoft.com/office/officeart/2008/layout/VerticalCurvedList"/>
    <dgm:cxn modelId="{6873FDBC-8B9A-4D58-8582-C917018CF9B0}" type="presParOf" srcId="{9B9C8CB1-9FDD-46D1-B9EF-E21B730594B9}" destId="{DFF68C75-FA3A-48A9-8E83-25D395E55079}" srcOrd="3" destOrd="0" presId="urn:microsoft.com/office/officeart/2008/layout/VerticalCurvedList"/>
    <dgm:cxn modelId="{C3BE50E1-358F-4DDB-AD8C-0AF7A684D912}" type="presParOf" srcId="{B5B7D342-268C-4381-85D7-1162555F2A9E}" destId="{C97F7066-663E-4991-A941-68EF7A8DCF66}" srcOrd="1" destOrd="0" presId="urn:microsoft.com/office/officeart/2008/layout/VerticalCurvedList"/>
    <dgm:cxn modelId="{6EC36F6C-8A34-4213-8766-823E73278E46}" type="presParOf" srcId="{B5B7D342-268C-4381-85D7-1162555F2A9E}" destId="{4B869DD0-9508-41EB-9CA1-6CDBF3E82D1A}" srcOrd="2" destOrd="0" presId="urn:microsoft.com/office/officeart/2008/layout/VerticalCurvedList"/>
    <dgm:cxn modelId="{D45D9C7D-28F6-45FF-A465-AA03245DB6D3}" type="presParOf" srcId="{4B869DD0-9508-41EB-9CA1-6CDBF3E82D1A}" destId="{96C5C2EB-46B3-47C2-BBA3-454860EC4FE5}" srcOrd="0" destOrd="0" presId="urn:microsoft.com/office/officeart/2008/layout/VerticalCurvedList"/>
    <dgm:cxn modelId="{BCEE34D8-641A-4D36-8DC4-BA3140D1C997}" type="presParOf" srcId="{B5B7D342-268C-4381-85D7-1162555F2A9E}" destId="{5766C929-4657-48FD-8876-26B0BA7D69E8}" srcOrd="3" destOrd="0" presId="urn:microsoft.com/office/officeart/2008/layout/VerticalCurvedList"/>
    <dgm:cxn modelId="{85E58BF1-1F29-4797-A06F-AF98B7F5508B}" type="presParOf" srcId="{B5B7D342-268C-4381-85D7-1162555F2A9E}" destId="{FE80387C-A995-4F88-A0E8-F10941EE35B5}" srcOrd="4" destOrd="0" presId="urn:microsoft.com/office/officeart/2008/layout/VerticalCurvedList"/>
    <dgm:cxn modelId="{CACCE94F-B761-496D-9E51-C49ADE035F4C}" type="presParOf" srcId="{FE80387C-A995-4F88-A0E8-F10941EE35B5}" destId="{464C6B30-2C6D-4D72-A353-348D792F4B9E}" srcOrd="0" destOrd="0" presId="urn:microsoft.com/office/officeart/2008/layout/VerticalCurvedList"/>
    <dgm:cxn modelId="{210593CC-3CFE-455A-883E-9E4CEDA5E368}" type="presParOf" srcId="{B5B7D342-268C-4381-85D7-1162555F2A9E}" destId="{60AFC7CE-2153-4989-B7FF-184AA908768B}" srcOrd="5" destOrd="0" presId="urn:microsoft.com/office/officeart/2008/layout/VerticalCurvedList"/>
    <dgm:cxn modelId="{D1721B31-E41F-4974-BBC5-690277AAC399}" type="presParOf" srcId="{B5B7D342-268C-4381-85D7-1162555F2A9E}" destId="{CEC98737-2458-4F34-A6E1-8442AB0D465B}" srcOrd="6" destOrd="0" presId="urn:microsoft.com/office/officeart/2008/layout/VerticalCurvedList"/>
    <dgm:cxn modelId="{BE324A6D-ED82-4267-9D14-8E00A1DA2F9C}" type="presParOf" srcId="{CEC98737-2458-4F34-A6E1-8442AB0D465B}" destId="{4E26C10F-C4E4-4B57-B285-24E86DBE7223}" srcOrd="0" destOrd="0" presId="urn:microsoft.com/office/officeart/2008/layout/VerticalCurvedList"/>
    <dgm:cxn modelId="{8DD690C8-17AA-4A8F-85D2-3B8204B16DE1}" type="presParOf" srcId="{B5B7D342-268C-4381-85D7-1162555F2A9E}" destId="{4C1B873B-EBDD-4FD2-B86B-CD5B518F1A91}" srcOrd="7" destOrd="0" presId="urn:microsoft.com/office/officeart/2008/layout/VerticalCurvedList"/>
    <dgm:cxn modelId="{2E222F55-C374-479A-A587-50931222A4B4}" type="presParOf" srcId="{B5B7D342-268C-4381-85D7-1162555F2A9E}" destId="{5383D4B0-D1DD-4A61-B094-D34507CF8F5F}" srcOrd="8" destOrd="0" presId="urn:microsoft.com/office/officeart/2008/layout/VerticalCurvedList"/>
    <dgm:cxn modelId="{AA48DA25-BB06-45B5-BBD6-AD05F75A39B9}" type="presParOf" srcId="{5383D4B0-D1DD-4A61-B094-D34507CF8F5F}" destId="{C286990D-ABAF-480F-8C4D-2A93348BB8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FE698-FB38-49BF-9C4D-E588870DEE3D}" type="doc">
      <dgm:prSet loTypeId="urn:microsoft.com/office/officeart/2008/layout/BubblePictureList" loCatId="pictur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99AF15-9D64-43C5-A27F-DBDCB7E89F23}">
      <dgm:prSet phldrT="[Text]" custT="1"/>
      <dgm:spPr/>
      <dgm:t>
        <a:bodyPr/>
        <a:lstStyle/>
        <a:p>
          <a:pPr algn="ctr"/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Đo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đạc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chất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lượng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không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khí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0C9471-D5CF-4419-8C8F-FD0D73B22E83}" type="parTrans" cxnId="{1232E7C3-5EAA-4694-9543-1AD7FCD80874}">
      <dgm:prSet/>
      <dgm:spPr/>
      <dgm:t>
        <a:bodyPr/>
        <a:lstStyle/>
        <a:p>
          <a:endParaRPr lang="en-US" sz="2000"/>
        </a:p>
      </dgm:t>
    </dgm:pt>
    <dgm:pt modelId="{F6415232-B480-4628-94A5-6C7071F8A282}" type="sibTrans" cxnId="{1232E7C3-5EAA-4694-9543-1AD7FCD8087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2000"/>
        </a:p>
      </dgm:t>
    </dgm:pt>
    <dgm:pt modelId="{21B2CD73-1742-4797-BF71-09B76A6E46F1}">
      <dgm:prSet phldrT="[Text]" custT="1"/>
      <dgm:spPr/>
      <dgm:t>
        <a:bodyPr/>
        <a:lstStyle/>
        <a:p>
          <a:pPr algn="ctr"/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Xây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dựng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cơ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sở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dữ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liệu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phân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tích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47AE32-188F-4F55-8A00-A7A1E64A7511}" type="parTrans" cxnId="{B5D39A19-1AE1-43C9-8346-9DE6FE39D2EE}">
      <dgm:prSet/>
      <dgm:spPr/>
      <dgm:t>
        <a:bodyPr/>
        <a:lstStyle/>
        <a:p>
          <a:endParaRPr lang="en-US" sz="2000"/>
        </a:p>
      </dgm:t>
    </dgm:pt>
    <dgm:pt modelId="{1B350D23-BDF4-4EFE-B7AF-180CAB1F8311}" type="sibTrans" cxnId="{B5D39A19-1AE1-43C9-8346-9DE6FE39D2E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sz="2000"/>
        </a:p>
      </dgm:t>
    </dgm:pt>
    <dgm:pt modelId="{7BFE1C46-0C5B-474A-AA70-182284D03B64}">
      <dgm:prSet phldrT="[Text]" custT="1"/>
      <dgm:spPr/>
      <dgm:t>
        <a:bodyPr/>
        <a:lstStyle/>
        <a:p>
          <a:pPr algn="ctr"/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Hiển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thị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và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cảnh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báo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thông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qua smartphone</a:t>
          </a:r>
        </a:p>
      </dgm:t>
    </dgm:pt>
    <dgm:pt modelId="{E705BAEF-17A2-470F-95B9-F7B01B4BF757}" type="parTrans" cxnId="{641BF3FD-FA05-446A-890B-B9278189E071}">
      <dgm:prSet/>
      <dgm:spPr/>
      <dgm:t>
        <a:bodyPr/>
        <a:lstStyle/>
        <a:p>
          <a:endParaRPr lang="en-US" sz="2000"/>
        </a:p>
      </dgm:t>
    </dgm:pt>
    <dgm:pt modelId="{E8D12744-7607-4EC6-9CD9-5A6B51EE3EDA}" type="sibTrans" cxnId="{641BF3FD-FA05-446A-890B-B9278189E071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 sz="2000"/>
        </a:p>
      </dgm:t>
    </dgm:pt>
    <dgm:pt modelId="{2B9F3950-823C-452B-9272-036823EB9662}" type="pres">
      <dgm:prSet presAssocID="{C15FE698-FB38-49BF-9C4D-E588870DEE3D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n-US"/>
        </a:p>
      </dgm:t>
    </dgm:pt>
    <dgm:pt modelId="{A85FCDF7-1574-4FA2-AD7D-6AC1DAB343E3}" type="pres">
      <dgm:prSet presAssocID="{8999AF15-9D64-43C5-A27F-DBDCB7E89F23}" presName="parent_text_1" presStyleLbl="revTx" presStyleIdx="0" presStyleCnt="3" custLinFactNeighborX="7342" custLinFactNeighborY="-21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8359C-2953-4E35-A8D8-50E1F3BBA983}" type="pres">
      <dgm:prSet presAssocID="{8999AF15-9D64-43C5-A27F-DBDCB7E89F23}" presName="image_accent_1" presStyleCnt="0"/>
      <dgm:spPr/>
    </dgm:pt>
    <dgm:pt modelId="{E5168B18-A51C-4064-BAFA-D79803140231}" type="pres">
      <dgm:prSet presAssocID="{8999AF15-9D64-43C5-A27F-DBDCB7E89F23}" presName="imageAccentRepeatNode" presStyleLbl="alignNode1" presStyleIdx="0" presStyleCnt="6"/>
      <dgm:spPr/>
    </dgm:pt>
    <dgm:pt modelId="{AAD3E380-71FA-48C4-A418-2BB89DBACFBF}" type="pres">
      <dgm:prSet presAssocID="{8999AF15-9D64-43C5-A27F-DBDCB7E89F23}" presName="accent_1" presStyleLbl="alignNode1" presStyleIdx="1" presStyleCnt="6"/>
      <dgm:spPr/>
    </dgm:pt>
    <dgm:pt modelId="{76F5196C-C14D-45C4-98B4-86534150C1DF}" type="pres">
      <dgm:prSet presAssocID="{F6415232-B480-4628-94A5-6C7071F8A282}" presName="image_1" presStyleCnt="0"/>
      <dgm:spPr/>
    </dgm:pt>
    <dgm:pt modelId="{E0D792E9-3364-42ED-9AD5-4F94476E4B17}" type="pres">
      <dgm:prSet presAssocID="{F6415232-B480-4628-94A5-6C7071F8A282}" presName="imageRepeatNode" presStyleLbl="fgImgPlace1" presStyleIdx="0" presStyleCnt="3"/>
      <dgm:spPr/>
      <dgm:t>
        <a:bodyPr/>
        <a:lstStyle/>
        <a:p>
          <a:endParaRPr lang="en-US"/>
        </a:p>
      </dgm:t>
    </dgm:pt>
    <dgm:pt modelId="{D5B8AFD8-1ABD-48CE-9E9E-852B343C0A06}" type="pres">
      <dgm:prSet presAssocID="{21B2CD73-1742-4797-BF71-09B76A6E46F1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CC8A72-1FFF-49D1-A02B-037DDF631DC0}" type="pres">
      <dgm:prSet presAssocID="{21B2CD73-1742-4797-BF71-09B76A6E46F1}" presName="image_accent_2" presStyleCnt="0"/>
      <dgm:spPr/>
    </dgm:pt>
    <dgm:pt modelId="{9831854B-CCBA-422F-9922-6AB1E5CF9AC4}" type="pres">
      <dgm:prSet presAssocID="{21B2CD73-1742-4797-BF71-09B76A6E46F1}" presName="imageAccentRepeatNode" presStyleLbl="alignNode1" presStyleIdx="2" presStyleCnt="6"/>
      <dgm:spPr/>
    </dgm:pt>
    <dgm:pt modelId="{63D495B2-025D-45AF-B3E6-1BA122454764}" type="pres">
      <dgm:prSet presAssocID="{1B350D23-BDF4-4EFE-B7AF-180CAB1F8311}" presName="image_2" presStyleCnt="0"/>
      <dgm:spPr/>
    </dgm:pt>
    <dgm:pt modelId="{ED49CCA6-831C-4998-AA61-03E9B3D91FAA}" type="pres">
      <dgm:prSet presAssocID="{1B350D23-BDF4-4EFE-B7AF-180CAB1F8311}" presName="imageRepeatNode" presStyleLbl="fgImgPlace1" presStyleIdx="1" presStyleCnt="3"/>
      <dgm:spPr/>
      <dgm:t>
        <a:bodyPr/>
        <a:lstStyle/>
        <a:p>
          <a:endParaRPr lang="en-US"/>
        </a:p>
      </dgm:t>
    </dgm:pt>
    <dgm:pt modelId="{AA9B5BC6-EC25-4AD5-AF63-9665E4A1C889}" type="pres">
      <dgm:prSet presAssocID="{7BFE1C46-0C5B-474A-AA70-182284D03B64}" presName="image_accent_3" presStyleCnt="0"/>
      <dgm:spPr/>
    </dgm:pt>
    <dgm:pt modelId="{BCC10938-7314-4C47-8B8E-EF6D18C885DE}" type="pres">
      <dgm:prSet presAssocID="{7BFE1C46-0C5B-474A-AA70-182284D03B64}" presName="imageAccentRepeatNode" presStyleLbl="alignNode1" presStyleIdx="3" presStyleCnt="6"/>
      <dgm:spPr/>
    </dgm:pt>
    <dgm:pt modelId="{3C898BBD-0C85-42DF-A552-B6B84F5443AC}" type="pres">
      <dgm:prSet presAssocID="{7BFE1C46-0C5B-474A-AA70-182284D03B64}" presName="parent_text_3" presStyleLbl="revTx" presStyleIdx="2" presStyleCnt="3" custScaleX="1087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A55D0-E3E5-41BC-8B0C-33E5A61997C5}" type="pres">
      <dgm:prSet presAssocID="{7BFE1C46-0C5B-474A-AA70-182284D03B64}" presName="accent_2" presStyleLbl="alignNode1" presStyleIdx="4" presStyleCnt="6"/>
      <dgm:spPr/>
    </dgm:pt>
    <dgm:pt modelId="{7B11A2DC-78A7-44EC-86B4-AF427C994329}" type="pres">
      <dgm:prSet presAssocID="{7BFE1C46-0C5B-474A-AA70-182284D03B64}" presName="accent_3" presStyleLbl="alignNode1" presStyleIdx="5" presStyleCnt="6"/>
      <dgm:spPr/>
    </dgm:pt>
    <dgm:pt modelId="{60A3BBA1-B56F-41D7-B93F-9A4334E4196E}" type="pres">
      <dgm:prSet presAssocID="{E8D12744-7607-4EC6-9CD9-5A6B51EE3EDA}" presName="image_3" presStyleCnt="0"/>
      <dgm:spPr/>
    </dgm:pt>
    <dgm:pt modelId="{6D5CC18E-6478-4D09-B3DD-1BC087ADE576}" type="pres">
      <dgm:prSet presAssocID="{E8D12744-7607-4EC6-9CD9-5A6B51EE3EDA}" presName="imageRepeatNode" presStyleLbl="fgImgPlace1" presStyleIdx="2" presStyleCnt="3"/>
      <dgm:spPr/>
      <dgm:t>
        <a:bodyPr/>
        <a:lstStyle/>
        <a:p>
          <a:endParaRPr lang="en-US"/>
        </a:p>
      </dgm:t>
    </dgm:pt>
  </dgm:ptLst>
  <dgm:cxnLst>
    <dgm:cxn modelId="{44BE20C1-8F7E-4A87-85E7-CEABCC4B9F72}" type="presOf" srcId="{F6415232-B480-4628-94A5-6C7071F8A282}" destId="{E0D792E9-3364-42ED-9AD5-4F94476E4B17}" srcOrd="0" destOrd="0" presId="urn:microsoft.com/office/officeart/2008/layout/BubblePictureList"/>
    <dgm:cxn modelId="{5F301993-D032-4589-9109-10F218D3D084}" type="presOf" srcId="{C15FE698-FB38-49BF-9C4D-E588870DEE3D}" destId="{2B9F3950-823C-452B-9272-036823EB9662}" srcOrd="0" destOrd="0" presId="urn:microsoft.com/office/officeart/2008/layout/BubblePictureList"/>
    <dgm:cxn modelId="{1232E7C3-5EAA-4694-9543-1AD7FCD80874}" srcId="{C15FE698-FB38-49BF-9C4D-E588870DEE3D}" destId="{8999AF15-9D64-43C5-A27F-DBDCB7E89F23}" srcOrd="0" destOrd="0" parTransId="{270C9471-D5CF-4419-8C8F-FD0D73B22E83}" sibTransId="{F6415232-B480-4628-94A5-6C7071F8A282}"/>
    <dgm:cxn modelId="{0391E5D1-8C86-43AB-8BFD-93823994F1F1}" type="presOf" srcId="{E8D12744-7607-4EC6-9CD9-5A6B51EE3EDA}" destId="{6D5CC18E-6478-4D09-B3DD-1BC087ADE576}" srcOrd="0" destOrd="0" presId="urn:microsoft.com/office/officeart/2008/layout/BubblePictureList"/>
    <dgm:cxn modelId="{B5D39A19-1AE1-43C9-8346-9DE6FE39D2EE}" srcId="{C15FE698-FB38-49BF-9C4D-E588870DEE3D}" destId="{21B2CD73-1742-4797-BF71-09B76A6E46F1}" srcOrd="1" destOrd="0" parTransId="{4E47AE32-188F-4F55-8A00-A7A1E64A7511}" sibTransId="{1B350D23-BDF4-4EFE-B7AF-180CAB1F8311}"/>
    <dgm:cxn modelId="{E051F8B0-B0D3-4523-9560-3B2143032075}" type="presOf" srcId="{8999AF15-9D64-43C5-A27F-DBDCB7E89F23}" destId="{A85FCDF7-1574-4FA2-AD7D-6AC1DAB343E3}" srcOrd="0" destOrd="0" presId="urn:microsoft.com/office/officeart/2008/layout/BubblePictureList"/>
    <dgm:cxn modelId="{641BF3FD-FA05-446A-890B-B9278189E071}" srcId="{C15FE698-FB38-49BF-9C4D-E588870DEE3D}" destId="{7BFE1C46-0C5B-474A-AA70-182284D03B64}" srcOrd="2" destOrd="0" parTransId="{E705BAEF-17A2-470F-95B9-F7B01B4BF757}" sibTransId="{E8D12744-7607-4EC6-9CD9-5A6B51EE3EDA}"/>
    <dgm:cxn modelId="{31C2DDFB-3FDD-4E07-9DE8-9313F5BFC751}" type="presOf" srcId="{1B350D23-BDF4-4EFE-B7AF-180CAB1F8311}" destId="{ED49CCA6-831C-4998-AA61-03E9B3D91FAA}" srcOrd="0" destOrd="0" presId="urn:microsoft.com/office/officeart/2008/layout/BubblePictureList"/>
    <dgm:cxn modelId="{FA7152C7-0D39-46E4-9588-9806096D75F6}" type="presOf" srcId="{7BFE1C46-0C5B-474A-AA70-182284D03B64}" destId="{3C898BBD-0C85-42DF-A552-B6B84F5443AC}" srcOrd="0" destOrd="0" presId="urn:microsoft.com/office/officeart/2008/layout/BubblePictureList"/>
    <dgm:cxn modelId="{14762E7B-9E96-4C47-ACBC-865BF326F357}" type="presOf" srcId="{21B2CD73-1742-4797-BF71-09B76A6E46F1}" destId="{D5B8AFD8-1ABD-48CE-9E9E-852B343C0A06}" srcOrd="0" destOrd="0" presId="urn:microsoft.com/office/officeart/2008/layout/BubblePictureList"/>
    <dgm:cxn modelId="{86DC56D3-3D9C-4949-AE23-FD920C2BBAF1}" type="presParOf" srcId="{2B9F3950-823C-452B-9272-036823EB9662}" destId="{A85FCDF7-1574-4FA2-AD7D-6AC1DAB343E3}" srcOrd="0" destOrd="0" presId="urn:microsoft.com/office/officeart/2008/layout/BubblePictureList"/>
    <dgm:cxn modelId="{61A51B10-E1BF-4263-852D-8BCB488E7893}" type="presParOf" srcId="{2B9F3950-823C-452B-9272-036823EB9662}" destId="{3CE8359C-2953-4E35-A8D8-50E1F3BBA983}" srcOrd="1" destOrd="0" presId="urn:microsoft.com/office/officeart/2008/layout/BubblePictureList"/>
    <dgm:cxn modelId="{E1A5677A-BB48-492F-96F4-C74036EE95FF}" type="presParOf" srcId="{3CE8359C-2953-4E35-A8D8-50E1F3BBA983}" destId="{E5168B18-A51C-4064-BAFA-D79803140231}" srcOrd="0" destOrd="0" presId="urn:microsoft.com/office/officeart/2008/layout/BubblePictureList"/>
    <dgm:cxn modelId="{35EAF7DE-4CAD-494A-B76B-EED138B59F13}" type="presParOf" srcId="{2B9F3950-823C-452B-9272-036823EB9662}" destId="{AAD3E380-71FA-48C4-A418-2BB89DBACFBF}" srcOrd="2" destOrd="0" presId="urn:microsoft.com/office/officeart/2008/layout/BubblePictureList"/>
    <dgm:cxn modelId="{28BC9BC0-04BB-4D31-94B3-7A8E21739D54}" type="presParOf" srcId="{2B9F3950-823C-452B-9272-036823EB9662}" destId="{76F5196C-C14D-45C4-98B4-86534150C1DF}" srcOrd="3" destOrd="0" presId="urn:microsoft.com/office/officeart/2008/layout/BubblePictureList"/>
    <dgm:cxn modelId="{815CBD93-DF69-4CAC-AC9A-8AD325195B6B}" type="presParOf" srcId="{76F5196C-C14D-45C4-98B4-86534150C1DF}" destId="{E0D792E9-3364-42ED-9AD5-4F94476E4B17}" srcOrd="0" destOrd="0" presId="urn:microsoft.com/office/officeart/2008/layout/BubblePictureList"/>
    <dgm:cxn modelId="{0635FCD3-19C8-4368-83B8-D03557AC717F}" type="presParOf" srcId="{2B9F3950-823C-452B-9272-036823EB9662}" destId="{D5B8AFD8-1ABD-48CE-9E9E-852B343C0A06}" srcOrd="4" destOrd="0" presId="urn:microsoft.com/office/officeart/2008/layout/BubblePictureList"/>
    <dgm:cxn modelId="{B3835846-3086-449C-810E-26712C5A6069}" type="presParOf" srcId="{2B9F3950-823C-452B-9272-036823EB9662}" destId="{76CC8A72-1FFF-49D1-A02B-037DDF631DC0}" srcOrd="5" destOrd="0" presId="urn:microsoft.com/office/officeart/2008/layout/BubblePictureList"/>
    <dgm:cxn modelId="{8D4203C5-DD54-4621-8437-FFEF2EE13295}" type="presParOf" srcId="{76CC8A72-1FFF-49D1-A02B-037DDF631DC0}" destId="{9831854B-CCBA-422F-9922-6AB1E5CF9AC4}" srcOrd="0" destOrd="0" presId="urn:microsoft.com/office/officeart/2008/layout/BubblePictureList"/>
    <dgm:cxn modelId="{1B9F5121-A659-4FBF-AF21-91D670DCE261}" type="presParOf" srcId="{2B9F3950-823C-452B-9272-036823EB9662}" destId="{63D495B2-025D-45AF-B3E6-1BA122454764}" srcOrd="6" destOrd="0" presId="urn:microsoft.com/office/officeart/2008/layout/BubblePictureList"/>
    <dgm:cxn modelId="{E28738FB-8F03-4815-A2EF-32B89AACE5E4}" type="presParOf" srcId="{63D495B2-025D-45AF-B3E6-1BA122454764}" destId="{ED49CCA6-831C-4998-AA61-03E9B3D91FAA}" srcOrd="0" destOrd="0" presId="urn:microsoft.com/office/officeart/2008/layout/BubblePictureList"/>
    <dgm:cxn modelId="{9AC35785-6E20-47CD-B6DA-B18B69E4D450}" type="presParOf" srcId="{2B9F3950-823C-452B-9272-036823EB9662}" destId="{AA9B5BC6-EC25-4AD5-AF63-9665E4A1C889}" srcOrd="7" destOrd="0" presId="urn:microsoft.com/office/officeart/2008/layout/BubblePictureList"/>
    <dgm:cxn modelId="{D695508F-40D1-48BD-B530-60DD8D04B526}" type="presParOf" srcId="{AA9B5BC6-EC25-4AD5-AF63-9665E4A1C889}" destId="{BCC10938-7314-4C47-8B8E-EF6D18C885DE}" srcOrd="0" destOrd="0" presId="urn:microsoft.com/office/officeart/2008/layout/BubblePictureList"/>
    <dgm:cxn modelId="{A04D8EB5-F01D-41D3-9638-C9073FF1622C}" type="presParOf" srcId="{2B9F3950-823C-452B-9272-036823EB9662}" destId="{3C898BBD-0C85-42DF-A552-B6B84F5443AC}" srcOrd="8" destOrd="0" presId="urn:microsoft.com/office/officeart/2008/layout/BubblePictureList"/>
    <dgm:cxn modelId="{013BF11E-7C26-4BA6-92CE-FDEC65B4B72F}" type="presParOf" srcId="{2B9F3950-823C-452B-9272-036823EB9662}" destId="{7BAA55D0-E3E5-41BC-8B0C-33E5A61997C5}" srcOrd="9" destOrd="0" presId="urn:microsoft.com/office/officeart/2008/layout/BubblePictureList"/>
    <dgm:cxn modelId="{2409833D-0B15-4F16-AE81-E1680354E099}" type="presParOf" srcId="{2B9F3950-823C-452B-9272-036823EB9662}" destId="{7B11A2DC-78A7-44EC-86B4-AF427C994329}" srcOrd="10" destOrd="0" presId="urn:microsoft.com/office/officeart/2008/layout/BubblePictureList"/>
    <dgm:cxn modelId="{1A683329-9F23-4700-B878-418A1244F7CB}" type="presParOf" srcId="{2B9F3950-823C-452B-9272-036823EB9662}" destId="{60A3BBA1-B56F-41D7-B93F-9A4334E4196E}" srcOrd="11" destOrd="0" presId="urn:microsoft.com/office/officeart/2008/layout/BubblePictureList"/>
    <dgm:cxn modelId="{8EC6E980-052E-42FB-A2E2-F2F6F53F5AB0}" type="presParOf" srcId="{60A3BBA1-B56F-41D7-B93F-9A4334E4196E}" destId="{6D5CC18E-6478-4D09-B3DD-1BC087ADE576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EE95-9DC4-432A-8022-22C838858331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D6015E-DD09-4F1F-A600-ADF08AC24821}">
      <dgm:prSet phldrT="[Text]" custT="1"/>
      <dgm:spPr/>
      <dgm:t>
        <a:bodyPr/>
        <a:lstStyle/>
        <a:p>
          <a:pPr algn="ctr"/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QUAN TRẮC TRUYỀN THỐNG</a:t>
          </a:r>
        </a:p>
      </dgm:t>
    </dgm:pt>
    <dgm:pt modelId="{1403E3B6-2619-44FE-AAF7-AD467D51161F}" type="parTrans" cxnId="{97CB23D7-7B5F-4BF1-BAA3-91F786F3DA6B}">
      <dgm:prSet/>
      <dgm:spPr/>
      <dgm:t>
        <a:bodyPr/>
        <a:lstStyle/>
        <a:p>
          <a:endParaRPr lang="en-US"/>
        </a:p>
      </dgm:t>
    </dgm:pt>
    <dgm:pt modelId="{0A9E49E2-155E-48BA-B803-3F50AA78BA78}" type="sibTrans" cxnId="{97CB23D7-7B5F-4BF1-BAA3-91F786F3DA6B}">
      <dgm:prSet/>
      <dgm:spPr/>
      <dgm:t>
        <a:bodyPr/>
        <a:lstStyle/>
        <a:p>
          <a:endParaRPr lang="en-US"/>
        </a:p>
      </dgm:t>
    </dgm:pt>
    <dgm:pt modelId="{5FEEAEB3-6D0E-44C2-85F2-25C960348A51}">
      <dgm:prSet phldrT="[Text]" custT="1"/>
      <dgm:spPr/>
      <dgm:t>
        <a:bodyPr/>
        <a:lstStyle/>
        <a:p>
          <a:r>
            <a:rPr lang="en-US" sz="2400" b="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Sử</a:t>
          </a:r>
          <a:r>
            <a:rPr lang="en-US" sz="2400" b="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dụng</a:t>
          </a:r>
          <a:r>
            <a:rPr lang="en-US" sz="2400" b="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mạng</a:t>
          </a:r>
          <a:r>
            <a:rPr lang="en-US" sz="2400" b="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wifi</a:t>
          </a:r>
          <a:r>
            <a:rPr lang="en-US" sz="2400" b="1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, 3G, 4G</a:t>
          </a:r>
        </a:p>
      </dgm:t>
    </dgm:pt>
    <dgm:pt modelId="{1E4F82D6-EB74-4917-A0E1-CDAAB3DBCFE4}" type="parTrans" cxnId="{AE0850B1-9821-43E3-A205-E476E146D083}">
      <dgm:prSet/>
      <dgm:spPr/>
      <dgm:t>
        <a:bodyPr/>
        <a:lstStyle/>
        <a:p>
          <a:endParaRPr lang="en-US"/>
        </a:p>
      </dgm:t>
    </dgm:pt>
    <dgm:pt modelId="{60AB2570-8576-43A6-8E7A-A153BB2E8D5B}" type="sibTrans" cxnId="{AE0850B1-9821-43E3-A205-E476E146D083}">
      <dgm:prSet/>
      <dgm:spPr/>
      <dgm:t>
        <a:bodyPr/>
        <a:lstStyle/>
        <a:p>
          <a:endParaRPr lang="en-US"/>
        </a:p>
      </dgm:t>
    </dgm:pt>
    <dgm:pt modelId="{F76F87A8-BBC4-46E4-B8ED-F72C2CF8F3CF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Nhỏ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gọn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dễ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dàng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thiết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lập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FC6EEF8E-C950-4253-8020-34ECB58C94A3}" type="parTrans" cxnId="{491C6007-7404-42FB-A439-69D478AD1162}">
      <dgm:prSet/>
      <dgm:spPr/>
      <dgm:t>
        <a:bodyPr/>
        <a:lstStyle/>
        <a:p>
          <a:endParaRPr lang="en-US"/>
        </a:p>
      </dgm:t>
    </dgm:pt>
    <dgm:pt modelId="{6D156B3D-080E-44F8-AD8F-D5BE6F2C1718}" type="sibTrans" cxnId="{491C6007-7404-42FB-A439-69D478AD1162}">
      <dgm:prSet/>
      <dgm:spPr/>
      <dgm:t>
        <a:bodyPr/>
        <a:lstStyle/>
        <a:p>
          <a:endParaRPr lang="en-US"/>
        </a:p>
      </dgm:t>
    </dgm:pt>
    <dgm:pt modelId="{F0B364D2-308C-4548-81BD-D45EEEF1EC46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Chỉ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trắc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quan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trí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nhất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778F4495-1BAD-44E7-8683-728DE7C1FA68}" type="parTrans" cxnId="{0BA2F312-3983-4CEC-9A8E-BEC213FE6CD8}">
      <dgm:prSet/>
      <dgm:spPr/>
      <dgm:t>
        <a:bodyPr/>
        <a:lstStyle/>
        <a:p>
          <a:endParaRPr lang="en-US"/>
        </a:p>
      </dgm:t>
    </dgm:pt>
    <dgm:pt modelId="{859029C8-3CA5-4403-9922-1E1E2478D87E}" type="sibTrans" cxnId="{0BA2F312-3983-4CEC-9A8E-BEC213FE6CD8}">
      <dgm:prSet/>
      <dgm:spPr/>
      <dgm:t>
        <a:bodyPr/>
        <a:lstStyle/>
        <a:p>
          <a:endParaRPr lang="en-US"/>
        </a:p>
      </dgm:t>
    </dgm:pt>
    <dgm:pt modelId="{BE32122A-0876-45FA-9502-1518142A446A}">
      <dgm:prSet phldrT="[Text]" custT="1"/>
      <dgm:spPr/>
      <dgm:t>
        <a:bodyPr/>
        <a:lstStyle/>
        <a:p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tính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năng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phải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thông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qua 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GPS</a:t>
          </a:r>
        </a:p>
      </dgm:t>
    </dgm:pt>
    <dgm:pt modelId="{DCCC90B7-C5F6-4BE4-B346-1A3C9FDCE29E}" type="parTrans" cxnId="{76C9F555-6C1B-4608-B920-CF9D228097CD}">
      <dgm:prSet/>
      <dgm:spPr/>
      <dgm:t>
        <a:bodyPr/>
        <a:lstStyle/>
        <a:p>
          <a:endParaRPr lang="en-US"/>
        </a:p>
      </dgm:t>
    </dgm:pt>
    <dgm:pt modelId="{283CD83B-85B7-401D-92FC-FA5433722440}" type="sibTrans" cxnId="{76C9F555-6C1B-4608-B920-CF9D228097CD}">
      <dgm:prSet/>
      <dgm:spPr/>
      <dgm:t>
        <a:bodyPr/>
        <a:lstStyle/>
        <a:p>
          <a:endParaRPr lang="en-US"/>
        </a:p>
      </dgm:t>
    </dgm:pt>
    <dgm:pt modelId="{1DD3AAF7-A19C-41F9-A923-A61366F33D7B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động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trong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ngoài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trời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A0D233-4473-4857-9E76-5E3AC306EE1E}" type="parTrans" cxnId="{04DF6D63-A82E-4206-A134-93A438B779E3}">
      <dgm:prSet/>
      <dgm:spPr/>
      <dgm:t>
        <a:bodyPr/>
        <a:lstStyle/>
        <a:p>
          <a:endParaRPr lang="en-US"/>
        </a:p>
      </dgm:t>
    </dgm:pt>
    <dgm:pt modelId="{A83AC8CE-3E3F-4256-BFD6-C4EBAE922E36}" type="sibTrans" cxnId="{04DF6D63-A82E-4206-A134-93A438B779E3}">
      <dgm:prSet/>
      <dgm:spPr/>
      <dgm:t>
        <a:bodyPr/>
        <a:lstStyle/>
        <a:p>
          <a:endParaRPr lang="en-US"/>
        </a:p>
      </dgm:t>
    </dgm:pt>
    <dgm:pt modelId="{3454D0F5-DF9D-4F45-AD69-B3874D5DD668}">
      <dgm:prSet phldrT="[Text]" custT="1"/>
      <dgm:spPr/>
      <dgm:t>
        <a:bodyPr/>
        <a:lstStyle/>
        <a:p>
          <a:pPr algn="ctr"/>
          <a:r>
            <a:rPr lang="en-US" sz="2400" b="1" i="0" u="none" dirty="0">
              <a:latin typeface="Calibri" panose="020F0502020204030204" pitchFamily="34" charset="0"/>
              <a:cs typeface="Calibri" panose="020F0502020204030204" pitchFamily="34" charset="0"/>
            </a:rPr>
            <a:t>THIẾT BỊ QUAN TRẮC MINI</a:t>
          </a:r>
        </a:p>
      </dgm:t>
    </dgm:pt>
    <dgm:pt modelId="{885E24DB-4DE2-4833-A111-48C5CC9340EB}" type="sibTrans" cxnId="{24714392-ED09-4D4B-98F2-A275F71A5BFD}">
      <dgm:prSet/>
      <dgm:spPr/>
      <dgm:t>
        <a:bodyPr/>
        <a:lstStyle/>
        <a:p>
          <a:endParaRPr lang="en-US"/>
        </a:p>
      </dgm:t>
    </dgm:pt>
    <dgm:pt modelId="{1BC33DBB-6441-43DD-87F9-65FEEB137A5F}" type="parTrans" cxnId="{24714392-ED09-4D4B-98F2-A275F71A5BFD}">
      <dgm:prSet/>
      <dgm:spPr/>
      <dgm:t>
        <a:bodyPr/>
        <a:lstStyle/>
        <a:p>
          <a:endParaRPr lang="en-US"/>
        </a:p>
      </dgm:t>
    </dgm:pt>
    <dgm:pt modelId="{67D4B2A2-79A6-498B-9D20-E1F62F48735B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Tiêu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tốn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năng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lượng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 </a:t>
          </a:r>
        </a:p>
      </dgm:t>
    </dgm:pt>
    <dgm:pt modelId="{398A51C0-DF96-4159-A9D7-4E60584984A2}" type="parTrans" cxnId="{2B595634-2C52-491C-9CB6-6CB00426FC36}">
      <dgm:prSet/>
      <dgm:spPr/>
      <dgm:t>
        <a:bodyPr/>
        <a:lstStyle/>
        <a:p>
          <a:endParaRPr lang="en-US"/>
        </a:p>
      </dgm:t>
    </dgm:pt>
    <dgm:pt modelId="{62BC0003-2428-4BFC-B5F1-1EC18874DB96}" type="sibTrans" cxnId="{2B595634-2C52-491C-9CB6-6CB00426FC36}">
      <dgm:prSet/>
      <dgm:spPr/>
      <dgm:t>
        <a:bodyPr/>
        <a:lstStyle/>
        <a:p>
          <a:endParaRPr lang="en-US"/>
        </a:p>
      </dgm:t>
    </dgm:pt>
    <dgm:pt modelId="{33992EAE-71A2-481B-A98B-5AE75A773B11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động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những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nơi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Wifi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, 3G,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nguồn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điện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62C7932C-CB85-406E-B402-221DDA17D60F}" type="parTrans" cxnId="{4B78BC8D-D10B-457F-97D8-CCAA0990C58F}">
      <dgm:prSet/>
      <dgm:spPr/>
      <dgm:t>
        <a:bodyPr/>
        <a:lstStyle/>
        <a:p>
          <a:endParaRPr lang="en-US"/>
        </a:p>
      </dgm:t>
    </dgm:pt>
    <dgm:pt modelId="{743837F0-C60A-4F06-A087-455E58C38608}" type="sibTrans" cxnId="{4B78BC8D-D10B-457F-97D8-CCAA0990C58F}">
      <dgm:prSet/>
      <dgm:spPr/>
      <dgm:t>
        <a:bodyPr/>
        <a:lstStyle/>
        <a:p>
          <a:endParaRPr lang="en-US"/>
        </a:p>
      </dgm:t>
    </dgm:pt>
    <dgm:pt modelId="{BD07B327-2D07-4E43-88D4-9A0C90DEEAA9}">
      <dgm:prSet phldrT="[Text]" custT="1"/>
      <dgm:spPr/>
      <dgm:t>
        <a:bodyPr/>
        <a:lstStyle/>
        <a:p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dirty="0" err="1">
              <a:latin typeface="Calibri" panose="020F0502020204030204" pitchFamily="34" charset="0"/>
              <a:cs typeface="Calibri" panose="020F0502020204030204" pitchFamily="34" charset="0"/>
            </a:rPr>
            <a:t>LoRa</a:t>
          </a:r>
          <a:r>
            <a:rPr lang="en-US" sz="2400" b="1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tích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hợp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-&gt;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Tiết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kiệm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chi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phí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7B4E4771-6D8D-41E5-A1C7-B663BCCDA5A8}" type="parTrans" cxnId="{6E7719E0-E487-4495-B0EF-68E3C909B191}">
      <dgm:prSet/>
      <dgm:spPr/>
      <dgm:t>
        <a:bodyPr/>
        <a:lstStyle/>
        <a:p>
          <a:endParaRPr lang="en-US"/>
        </a:p>
      </dgm:t>
    </dgm:pt>
    <dgm:pt modelId="{3326F03A-00AD-4ECE-A6BB-FB3D10516C96}" type="sibTrans" cxnId="{6E7719E0-E487-4495-B0EF-68E3C909B191}">
      <dgm:prSet/>
      <dgm:spPr/>
      <dgm:t>
        <a:bodyPr/>
        <a:lstStyle/>
        <a:p>
          <a:endParaRPr lang="en-US"/>
        </a:p>
      </dgm:t>
    </dgm:pt>
    <dgm:pt modelId="{2659C259-3F71-4C67-8740-C71D37871253}">
      <dgm:prSet phldrT="[Text]" custT="1"/>
      <dgm:spPr/>
      <dgm:t>
        <a:bodyPr/>
        <a:lstStyle/>
        <a:p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Liên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kết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thiết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bị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nhau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tạo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thành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mạng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lưới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F07D6D80-86AA-4E79-8994-E943F517BEB5}" type="parTrans" cxnId="{57643714-AF09-4C6F-B373-A1978D245B9D}">
      <dgm:prSet/>
      <dgm:spPr/>
      <dgm:t>
        <a:bodyPr/>
        <a:lstStyle/>
        <a:p>
          <a:endParaRPr lang="en-US"/>
        </a:p>
      </dgm:t>
    </dgm:pt>
    <dgm:pt modelId="{4A364BF2-B96B-4FB2-92B2-68F0D6B4819D}" type="sibTrans" cxnId="{57643714-AF09-4C6F-B373-A1978D245B9D}">
      <dgm:prSet/>
      <dgm:spPr/>
      <dgm:t>
        <a:bodyPr/>
        <a:lstStyle/>
        <a:p>
          <a:endParaRPr lang="en-US"/>
        </a:p>
      </dgm:t>
    </dgm:pt>
    <dgm:pt modelId="{31D02E42-06BB-4A58-87A8-FAE6F0B43909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Quan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trắc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cách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linh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trí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khác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cs typeface="Calibri" panose="020F0502020204030204" pitchFamily="34" charset="0"/>
            </a:rPr>
            <a:t>nhau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B5A27E5D-491B-4AC6-B0D6-3DA93C9B1277}" type="parTrans" cxnId="{6094A473-8D57-4139-9FC1-9AF5DAC0431D}">
      <dgm:prSet/>
      <dgm:spPr/>
    </dgm:pt>
    <dgm:pt modelId="{0E3C7918-6DA1-4876-9D2F-FAD5C14BBE9B}" type="sibTrans" cxnId="{6094A473-8D57-4139-9FC1-9AF5DAC0431D}">
      <dgm:prSet/>
      <dgm:spPr/>
    </dgm:pt>
    <dgm:pt modelId="{20AD3652-2F05-4F33-8116-E93DC842B75A}" type="pres">
      <dgm:prSet presAssocID="{C649EE95-9DC4-432A-8022-22C838858331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3D52748-1157-4E5D-8B65-75EA69AF57BC}" type="pres">
      <dgm:prSet presAssocID="{F2D6015E-DD09-4F1F-A600-ADF08AC24821}" presName="root" presStyleCnt="0">
        <dgm:presLayoutVars>
          <dgm:chMax/>
          <dgm:chPref/>
        </dgm:presLayoutVars>
      </dgm:prSet>
      <dgm:spPr/>
    </dgm:pt>
    <dgm:pt modelId="{CD884BA4-930E-4251-947A-A40CE0A54946}" type="pres">
      <dgm:prSet presAssocID="{F2D6015E-DD09-4F1F-A600-ADF08AC24821}" presName="rootComposite" presStyleCnt="0">
        <dgm:presLayoutVars/>
      </dgm:prSet>
      <dgm:spPr/>
    </dgm:pt>
    <dgm:pt modelId="{970EBA6D-6D30-430E-B189-32A16B7ACD86}" type="pres">
      <dgm:prSet presAssocID="{F2D6015E-DD09-4F1F-A600-ADF08AC24821}" presName="ParentAccent" presStyleLbl="alignNode1" presStyleIdx="0" presStyleCnt="2"/>
      <dgm:spPr/>
    </dgm:pt>
    <dgm:pt modelId="{4712286B-55A6-4451-96D1-0007C8E1007E}" type="pres">
      <dgm:prSet presAssocID="{F2D6015E-DD09-4F1F-A600-ADF08AC24821}" presName="ParentSmallAccent" presStyleLbl="fgAcc1" presStyleIdx="0" presStyleCnt="2"/>
      <dgm:spPr/>
    </dgm:pt>
    <dgm:pt modelId="{0587DAE3-0F57-4531-AE2A-5E6BB13A0661}" type="pres">
      <dgm:prSet presAssocID="{F2D6015E-DD09-4F1F-A600-ADF08AC24821}" presName="Parent" presStyleLbl="revTx" presStyleIdx="0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FF1B7-C1D9-4ACB-8B87-D5151FFEA4E0}" type="pres">
      <dgm:prSet presAssocID="{F2D6015E-DD09-4F1F-A600-ADF08AC24821}" presName="childShape" presStyleCnt="0">
        <dgm:presLayoutVars>
          <dgm:chMax val="0"/>
          <dgm:chPref val="0"/>
        </dgm:presLayoutVars>
      </dgm:prSet>
      <dgm:spPr/>
    </dgm:pt>
    <dgm:pt modelId="{D31D6707-99D5-4BE9-A6B2-28A032538AC0}" type="pres">
      <dgm:prSet presAssocID="{5FEEAEB3-6D0E-44C2-85F2-25C960348A51}" presName="childComposite" presStyleCnt="0">
        <dgm:presLayoutVars>
          <dgm:chMax val="0"/>
          <dgm:chPref val="0"/>
        </dgm:presLayoutVars>
      </dgm:prSet>
      <dgm:spPr/>
    </dgm:pt>
    <dgm:pt modelId="{F12409DB-BA07-45E5-97BD-E1782A3231F6}" type="pres">
      <dgm:prSet presAssocID="{5FEEAEB3-6D0E-44C2-85F2-25C960348A51}" presName="ChildAccent" presStyleLbl="solidFgAcc1" presStyleIdx="0" presStyleCnt="10"/>
      <dgm:spPr/>
    </dgm:pt>
    <dgm:pt modelId="{7A6B30EB-AB48-41AD-8525-F5388FEB73FF}" type="pres">
      <dgm:prSet presAssocID="{5FEEAEB3-6D0E-44C2-85F2-25C960348A51}" presName="Child" presStyleLbl="revTx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4DBCF-0AEE-4162-A79D-F8765250C39B}" type="pres">
      <dgm:prSet presAssocID="{67D4B2A2-79A6-498B-9D20-E1F62F48735B}" presName="childComposite" presStyleCnt="0">
        <dgm:presLayoutVars>
          <dgm:chMax val="0"/>
          <dgm:chPref val="0"/>
        </dgm:presLayoutVars>
      </dgm:prSet>
      <dgm:spPr/>
    </dgm:pt>
    <dgm:pt modelId="{EBBA8B20-A5B4-4723-A689-B816C035ECEF}" type="pres">
      <dgm:prSet presAssocID="{67D4B2A2-79A6-498B-9D20-E1F62F48735B}" presName="ChildAccent" presStyleLbl="solidFgAcc1" presStyleIdx="1" presStyleCnt="10"/>
      <dgm:spPr/>
    </dgm:pt>
    <dgm:pt modelId="{E8BE9B8B-E1C3-4653-958F-1EA12B83C661}" type="pres">
      <dgm:prSet presAssocID="{67D4B2A2-79A6-498B-9D20-E1F62F48735B}" presName="Child" presStyleLbl="revTx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964C5-D7BB-47FF-BCB7-5CB7BADAD5D8}" type="pres">
      <dgm:prSet presAssocID="{F0B364D2-308C-4548-81BD-D45EEEF1EC46}" presName="childComposite" presStyleCnt="0">
        <dgm:presLayoutVars>
          <dgm:chMax val="0"/>
          <dgm:chPref val="0"/>
        </dgm:presLayoutVars>
      </dgm:prSet>
      <dgm:spPr/>
    </dgm:pt>
    <dgm:pt modelId="{1D3014C7-F0A6-41F7-900F-16F71D92E7C8}" type="pres">
      <dgm:prSet presAssocID="{F0B364D2-308C-4548-81BD-D45EEEF1EC46}" presName="ChildAccent" presStyleLbl="solidFgAcc1" presStyleIdx="2" presStyleCnt="10"/>
      <dgm:spPr/>
    </dgm:pt>
    <dgm:pt modelId="{749879B8-B4B8-4A17-B8A9-954EEF86B138}" type="pres">
      <dgm:prSet presAssocID="{F0B364D2-308C-4548-81BD-D45EEEF1EC46}" presName="Child" presStyleLbl="revTx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5EACA-CC6F-46F0-AA02-D1CFB18E3AFD}" type="pres">
      <dgm:prSet presAssocID="{BE32122A-0876-45FA-9502-1518142A446A}" presName="childComposite" presStyleCnt="0">
        <dgm:presLayoutVars>
          <dgm:chMax val="0"/>
          <dgm:chPref val="0"/>
        </dgm:presLayoutVars>
      </dgm:prSet>
      <dgm:spPr/>
    </dgm:pt>
    <dgm:pt modelId="{97B3718B-F19E-4A80-80EF-7DC911AAC0BE}" type="pres">
      <dgm:prSet presAssocID="{BE32122A-0876-45FA-9502-1518142A446A}" presName="ChildAccent" presStyleLbl="solidFgAcc1" presStyleIdx="3" presStyleCnt="10"/>
      <dgm:spPr/>
    </dgm:pt>
    <dgm:pt modelId="{4CD143F9-7BAB-45B8-AAC5-4D4D540D01E4}" type="pres">
      <dgm:prSet presAssocID="{BE32122A-0876-45FA-9502-1518142A446A}" presName="Child" presStyleLbl="revTx" presStyleIdx="4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13B8D1-83B9-4F2F-B2FD-9328BEDD7C52}" type="pres">
      <dgm:prSet presAssocID="{3454D0F5-DF9D-4F45-AD69-B3874D5DD668}" presName="root" presStyleCnt="0">
        <dgm:presLayoutVars>
          <dgm:chMax/>
          <dgm:chPref/>
        </dgm:presLayoutVars>
      </dgm:prSet>
      <dgm:spPr/>
    </dgm:pt>
    <dgm:pt modelId="{01695D02-8A9B-40EC-9934-A2D7E6265008}" type="pres">
      <dgm:prSet presAssocID="{3454D0F5-DF9D-4F45-AD69-B3874D5DD668}" presName="rootComposite" presStyleCnt="0">
        <dgm:presLayoutVars/>
      </dgm:prSet>
      <dgm:spPr/>
    </dgm:pt>
    <dgm:pt modelId="{9AEF69CB-213B-48E5-9576-82EC0B6E5B00}" type="pres">
      <dgm:prSet presAssocID="{3454D0F5-DF9D-4F45-AD69-B3874D5DD668}" presName="ParentAccent" presStyleLbl="alignNode1" presStyleIdx="1" presStyleCnt="2"/>
      <dgm:spPr/>
    </dgm:pt>
    <dgm:pt modelId="{CEE72AB2-C3E0-491F-ACFF-E0F172B6B33D}" type="pres">
      <dgm:prSet presAssocID="{3454D0F5-DF9D-4F45-AD69-B3874D5DD668}" presName="ParentSmallAccent" presStyleLbl="fgAcc1" presStyleIdx="1" presStyleCnt="2"/>
      <dgm:spPr/>
    </dgm:pt>
    <dgm:pt modelId="{022CB64C-D7FD-4E27-8BE9-29CAEBFDC508}" type="pres">
      <dgm:prSet presAssocID="{3454D0F5-DF9D-4F45-AD69-B3874D5DD668}" presName="Parent" presStyleLbl="revTx" presStyleIdx="5" presStyleCnt="12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FBD1B-EA0C-461B-8BD3-B99C19CA58B8}" type="pres">
      <dgm:prSet presAssocID="{3454D0F5-DF9D-4F45-AD69-B3874D5DD668}" presName="childShape" presStyleCnt="0">
        <dgm:presLayoutVars>
          <dgm:chMax val="0"/>
          <dgm:chPref val="0"/>
        </dgm:presLayoutVars>
      </dgm:prSet>
      <dgm:spPr/>
    </dgm:pt>
    <dgm:pt modelId="{2F3FFC12-544B-4DA2-84E8-C1011BF00065}" type="pres">
      <dgm:prSet presAssocID="{33992EAE-71A2-481B-A98B-5AE75A773B11}" presName="childComposite" presStyleCnt="0">
        <dgm:presLayoutVars>
          <dgm:chMax val="0"/>
          <dgm:chPref val="0"/>
        </dgm:presLayoutVars>
      </dgm:prSet>
      <dgm:spPr/>
    </dgm:pt>
    <dgm:pt modelId="{935E1DAF-D09A-4209-9036-DFF0FE3BC554}" type="pres">
      <dgm:prSet presAssocID="{33992EAE-71A2-481B-A98B-5AE75A773B11}" presName="ChildAccent" presStyleLbl="solidFgAcc1" presStyleIdx="4" presStyleCnt="10"/>
      <dgm:spPr/>
    </dgm:pt>
    <dgm:pt modelId="{E39D148C-2372-4CCF-A3A4-7A843DD2F7BA}" type="pres">
      <dgm:prSet presAssocID="{33992EAE-71A2-481B-A98B-5AE75A773B11}" presName="Child" presStyleLbl="revTx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695CB-EC76-4028-A45D-1267AC726415}" type="pres">
      <dgm:prSet presAssocID="{F76F87A8-BBC4-46E4-B8ED-F72C2CF8F3CF}" presName="childComposite" presStyleCnt="0">
        <dgm:presLayoutVars>
          <dgm:chMax val="0"/>
          <dgm:chPref val="0"/>
        </dgm:presLayoutVars>
      </dgm:prSet>
      <dgm:spPr/>
    </dgm:pt>
    <dgm:pt modelId="{FC78C4CB-B1C9-433E-B02D-E20DB9DE1B13}" type="pres">
      <dgm:prSet presAssocID="{F76F87A8-BBC4-46E4-B8ED-F72C2CF8F3CF}" presName="ChildAccent" presStyleLbl="solidFgAcc1" presStyleIdx="5" presStyleCnt="10"/>
      <dgm:spPr/>
    </dgm:pt>
    <dgm:pt modelId="{1BB87881-CBCC-42DE-9FFB-4BA0BF869781}" type="pres">
      <dgm:prSet presAssocID="{F76F87A8-BBC4-46E4-B8ED-F72C2CF8F3CF}" presName="Child" presStyleLbl="revTx" presStyleIdx="7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456B3-DEEB-4AA4-B010-3B5734BD4F0A}" type="pres">
      <dgm:prSet presAssocID="{BD07B327-2D07-4E43-88D4-9A0C90DEEAA9}" presName="childComposite" presStyleCnt="0">
        <dgm:presLayoutVars>
          <dgm:chMax val="0"/>
          <dgm:chPref val="0"/>
        </dgm:presLayoutVars>
      </dgm:prSet>
      <dgm:spPr/>
    </dgm:pt>
    <dgm:pt modelId="{D9510213-FB08-4A15-BC61-4ACCD46B352B}" type="pres">
      <dgm:prSet presAssocID="{BD07B327-2D07-4E43-88D4-9A0C90DEEAA9}" presName="ChildAccent" presStyleLbl="solidFgAcc1" presStyleIdx="6" presStyleCnt="10"/>
      <dgm:spPr/>
    </dgm:pt>
    <dgm:pt modelId="{1B69AEB8-82F8-4409-ACD4-7410C291C79A}" type="pres">
      <dgm:prSet presAssocID="{BD07B327-2D07-4E43-88D4-9A0C90DEEAA9}" presName="Child" presStyleLbl="revTx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1EE143-E38F-4DA2-83B6-9B05F0DA2880}" type="pres">
      <dgm:prSet presAssocID="{1DD3AAF7-A19C-41F9-A923-A61366F33D7B}" presName="childComposite" presStyleCnt="0">
        <dgm:presLayoutVars>
          <dgm:chMax val="0"/>
          <dgm:chPref val="0"/>
        </dgm:presLayoutVars>
      </dgm:prSet>
      <dgm:spPr/>
    </dgm:pt>
    <dgm:pt modelId="{F0F1D99D-70CA-4948-ADBE-13B25D078100}" type="pres">
      <dgm:prSet presAssocID="{1DD3AAF7-A19C-41F9-A923-A61366F33D7B}" presName="ChildAccent" presStyleLbl="solidFgAcc1" presStyleIdx="7" presStyleCnt="10"/>
      <dgm:spPr/>
    </dgm:pt>
    <dgm:pt modelId="{9D14138D-460D-4DB1-916C-2294D104F32E}" type="pres">
      <dgm:prSet presAssocID="{1DD3AAF7-A19C-41F9-A923-A61366F33D7B}" presName="Child" presStyleLbl="revTx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DE281-0FE7-43E6-B178-0698D5DC716C}" type="pres">
      <dgm:prSet presAssocID="{2659C259-3F71-4C67-8740-C71D37871253}" presName="childComposite" presStyleCnt="0">
        <dgm:presLayoutVars>
          <dgm:chMax val="0"/>
          <dgm:chPref val="0"/>
        </dgm:presLayoutVars>
      </dgm:prSet>
      <dgm:spPr/>
    </dgm:pt>
    <dgm:pt modelId="{2236ACA4-AC5C-4CE6-9444-F51341CA7D75}" type="pres">
      <dgm:prSet presAssocID="{2659C259-3F71-4C67-8740-C71D37871253}" presName="ChildAccent" presStyleLbl="solidFgAcc1" presStyleIdx="8" presStyleCnt="10"/>
      <dgm:spPr/>
    </dgm:pt>
    <dgm:pt modelId="{85C90663-D1A8-495E-81B7-3C85C12F21F7}" type="pres">
      <dgm:prSet presAssocID="{2659C259-3F71-4C67-8740-C71D37871253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7D04F-75D2-4769-B5E4-9838B134CE54}" type="pres">
      <dgm:prSet presAssocID="{31D02E42-06BB-4A58-87A8-FAE6F0B43909}" presName="childComposite" presStyleCnt="0">
        <dgm:presLayoutVars>
          <dgm:chMax val="0"/>
          <dgm:chPref val="0"/>
        </dgm:presLayoutVars>
      </dgm:prSet>
      <dgm:spPr/>
    </dgm:pt>
    <dgm:pt modelId="{D87146EF-A641-434D-B78F-6B2C122EC455}" type="pres">
      <dgm:prSet presAssocID="{31D02E42-06BB-4A58-87A8-FAE6F0B43909}" presName="ChildAccent" presStyleLbl="solidFgAcc1" presStyleIdx="9" presStyleCnt="10"/>
      <dgm:spPr/>
    </dgm:pt>
    <dgm:pt modelId="{ECAF30CD-4F0E-4496-BF83-CB44F30A0794}" type="pres">
      <dgm:prSet presAssocID="{31D02E42-06BB-4A58-87A8-FAE6F0B43909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944A1D-4800-4386-AC91-1FC05D4936F0}" type="presOf" srcId="{2659C259-3F71-4C67-8740-C71D37871253}" destId="{85C90663-D1A8-495E-81B7-3C85C12F21F7}" srcOrd="0" destOrd="0" presId="urn:microsoft.com/office/officeart/2008/layout/SquareAccentList"/>
    <dgm:cxn modelId="{20ACD83E-705E-4F63-8EE0-D55A0BA773A2}" type="presOf" srcId="{31D02E42-06BB-4A58-87A8-FAE6F0B43909}" destId="{ECAF30CD-4F0E-4496-BF83-CB44F30A0794}" srcOrd="0" destOrd="0" presId="urn:microsoft.com/office/officeart/2008/layout/SquareAccentList"/>
    <dgm:cxn modelId="{57643714-AF09-4C6F-B373-A1978D245B9D}" srcId="{3454D0F5-DF9D-4F45-AD69-B3874D5DD668}" destId="{2659C259-3F71-4C67-8740-C71D37871253}" srcOrd="4" destOrd="0" parTransId="{F07D6D80-86AA-4E79-8994-E943F517BEB5}" sibTransId="{4A364BF2-B96B-4FB2-92B2-68F0D6B4819D}"/>
    <dgm:cxn modelId="{AA20D49F-BC03-4B1C-ACAA-C496B49ABA65}" type="presOf" srcId="{F0B364D2-308C-4548-81BD-D45EEEF1EC46}" destId="{749879B8-B4B8-4A17-B8A9-954EEF86B138}" srcOrd="0" destOrd="0" presId="urn:microsoft.com/office/officeart/2008/layout/SquareAccentList"/>
    <dgm:cxn modelId="{76C9F555-6C1B-4608-B920-CF9D228097CD}" srcId="{F2D6015E-DD09-4F1F-A600-ADF08AC24821}" destId="{BE32122A-0876-45FA-9502-1518142A446A}" srcOrd="3" destOrd="0" parTransId="{DCCC90B7-C5F6-4BE4-B346-1A3C9FDCE29E}" sibTransId="{283CD83B-85B7-401D-92FC-FA5433722440}"/>
    <dgm:cxn modelId="{2B595634-2C52-491C-9CB6-6CB00426FC36}" srcId="{F2D6015E-DD09-4F1F-A600-ADF08AC24821}" destId="{67D4B2A2-79A6-498B-9D20-E1F62F48735B}" srcOrd="1" destOrd="0" parTransId="{398A51C0-DF96-4159-A9D7-4E60584984A2}" sibTransId="{62BC0003-2428-4BFC-B5F1-1EC18874DB96}"/>
    <dgm:cxn modelId="{322686A6-FC87-4770-9E36-87861D8031DE}" type="presOf" srcId="{F76F87A8-BBC4-46E4-B8ED-F72C2CF8F3CF}" destId="{1BB87881-CBCC-42DE-9FFB-4BA0BF869781}" srcOrd="0" destOrd="0" presId="urn:microsoft.com/office/officeart/2008/layout/SquareAccentList"/>
    <dgm:cxn modelId="{73213DD2-BBCD-4254-BD94-0E7F6787B71C}" type="presOf" srcId="{5FEEAEB3-6D0E-44C2-85F2-25C960348A51}" destId="{7A6B30EB-AB48-41AD-8525-F5388FEB73FF}" srcOrd="0" destOrd="0" presId="urn:microsoft.com/office/officeart/2008/layout/SquareAccentList"/>
    <dgm:cxn modelId="{D513C289-101D-47FA-B1AC-0A5CAAAA1A22}" type="presOf" srcId="{33992EAE-71A2-481B-A98B-5AE75A773B11}" destId="{E39D148C-2372-4CCF-A3A4-7A843DD2F7BA}" srcOrd="0" destOrd="0" presId="urn:microsoft.com/office/officeart/2008/layout/SquareAccentList"/>
    <dgm:cxn modelId="{4B78BC8D-D10B-457F-97D8-CCAA0990C58F}" srcId="{3454D0F5-DF9D-4F45-AD69-B3874D5DD668}" destId="{33992EAE-71A2-481B-A98B-5AE75A773B11}" srcOrd="0" destOrd="0" parTransId="{62C7932C-CB85-406E-B402-221DDA17D60F}" sibTransId="{743837F0-C60A-4F06-A087-455E58C38608}"/>
    <dgm:cxn modelId="{0CEC68C4-2026-4C9C-937E-FD4730B26F5A}" type="presOf" srcId="{1DD3AAF7-A19C-41F9-A923-A61366F33D7B}" destId="{9D14138D-460D-4DB1-916C-2294D104F32E}" srcOrd="0" destOrd="0" presId="urn:microsoft.com/office/officeart/2008/layout/SquareAccentList"/>
    <dgm:cxn modelId="{491C6007-7404-42FB-A439-69D478AD1162}" srcId="{3454D0F5-DF9D-4F45-AD69-B3874D5DD668}" destId="{F76F87A8-BBC4-46E4-B8ED-F72C2CF8F3CF}" srcOrd="1" destOrd="0" parTransId="{FC6EEF8E-C950-4253-8020-34ECB58C94A3}" sibTransId="{6D156B3D-080E-44F8-AD8F-D5BE6F2C1718}"/>
    <dgm:cxn modelId="{24714392-ED09-4D4B-98F2-A275F71A5BFD}" srcId="{C649EE95-9DC4-432A-8022-22C838858331}" destId="{3454D0F5-DF9D-4F45-AD69-B3874D5DD668}" srcOrd="1" destOrd="0" parTransId="{1BC33DBB-6441-43DD-87F9-65FEEB137A5F}" sibTransId="{885E24DB-4DE2-4833-A111-48C5CC9340EB}"/>
    <dgm:cxn modelId="{FE8B1D0C-00B4-497D-B8A2-0723C4334B36}" type="presOf" srcId="{BD07B327-2D07-4E43-88D4-9A0C90DEEAA9}" destId="{1B69AEB8-82F8-4409-ACD4-7410C291C79A}" srcOrd="0" destOrd="0" presId="urn:microsoft.com/office/officeart/2008/layout/SquareAccentList"/>
    <dgm:cxn modelId="{AE0850B1-9821-43E3-A205-E476E146D083}" srcId="{F2D6015E-DD09-4F1F-A600-ADF08AC24821}" destId="{5FEEAEB3-6D0E-44C2-85F2-25C960348A51}" srcOrd="0" destOrd="0" parTransId="{1E4F82D6-EB74-4917-A0E1-CDAAB3DBCFE4}" sibTransId="{60AB2570-8576-43A6-8E7A-A153BB2E8D5B}"/>
    <dgm:cxn modelId="{97CB23D7-7B5F-4BF1-BAA3-91F786F3DA6B}" srcId="{C649EE95-9DC4-432A-8022-22C838858331}" destId="{F2D6015E-DD09-4F1F-A600-ADF08AC24821}" srcOrd="0" destOrd="0" parTransId="{1403E3B6-2619-44FE-AAF7-AD467D51161F}" sibTransId="{0A9E49E2-155E-48BA-B803-3F50AA78BA78}"/>
    <dgm:cxn modelId="{7CE21039-A17F-4EB4-8AD7-4291E8EC8FBB}" type="presOf" srcId="{67D4B2A2-79A6-498B-9D20-E1F62F48735B}" destId="{E8BE9B8B-E1C3-4653-958F-1EA12B83C661}" srcOrd="0" destOrd="0" presId="urn:microsoft.com/office/officeart/2008/layout/SquareAccentList"/>
    <dgm:cxn modelId="{5B1A3204-6CEA-45CA-9A64-96A9D9C46A44}" type="presOf" srcId="{F2D6015E-DD09-4F1F-A600-ADF08AC24821}" destId="{0587DAE3-0F57-4531-AE2A-5E6BB13A0661}" srcOrd="0" destOrd="0" presId="urn:microsoft.com/office/officeart/2008/layout/SquareAccentList"/>
    <dgm:cxn modelId="{04DF6D63-A82E-4206-A134-93A438B779E3}" srcId="{3454D0F5-DF9D-4F45-AD69-B3874D5DD668}" destId="{1DD3AAF7-A19C-41F9-A923-A61366F33D7B}" srcOrd="3" destOrd="0" parTransId="{97A0D233-4473-4857-9E76-5E3AC306EE1E}" sibTransId="{A83AC8CE-3E3F-4256-BFD6-C4EBAE922E36}"/>
    <dgm:cxn modelId="{443B7DDB-ABC8-4E34-BDED-5F5740DCB703}" type="presOf" srcId="{C649EE95-9DC4-432A-8022-22C838858331}" destId="{20AD3652-2F05-4F33-8116-E93DC842B75A}" srcOrd="0" destOrd="0" presId="urn:microsoft.com/office/officeart/2008/layout/SquareAccentList"/>
    <dgm:cxn modelId="{0BA2F312-3983-4CEC-9A8E-BEC213FE6CD8}" srcId="{F2D6015E-DD09-4F1F-A600-ADF08AC24821}" destId="{F0B364D2-308C-4548-81BD-D45EEEF1EC46}" srcOrd="2" destOrd="0" parTransId="{778F4495-1BAD-44E7-8683-728DE7C1FA68}" sibTransId="{859029C8-3CA5-4403-9922-1E1E2478D87E}"/>
    <dgm:cxn modelId="{6094A473-8D57-4139-9FC1-9AF5DAC0431D}" srcId="{3454D0F5-DF9D-4F45-AD69-B3874D5DD668}" destId="{31D02E42-06BB-4A58-87A8-FAE6F0B43909}" srcOrd="5" destOrd="0" parTransId="{B5A27E5D-491B-4AC6-B0D6-3DA93C9B1277}" sibTransId="{0E3C7918-6DA1-4876-9D2F-FAD5C14BBE9B}"/>
    <dgm:cxn modelId="{E916D7D3-6CA7-4841-B251-B58765D40D34}" type="presOf" srcId="{3454D0F5-DF9D-4F45-AD69-B3874D5DD668}" destId="{022CB64C-D7FD-4E27-8BE9-29CAEBFDC508}" srcOrd="0" destOrd="0" presId="urn:microsoft.com/office/officeart/2008/layout/SquareAccentList"/>
    <dgm:cxn modelId="{6E7719E0-E487-4495-B0EF-68E3C909B191}" srcId="{3454D0F5-DF9D-4F45-AD69-B3874D5DD668}" destId="{BD07B327-2D07-4E43-88D4-9A0C90DEEAA9}" srcOrd="2" destOrd="0" parTransId="{7B4E4771-6D8D-41E5-A1C7-B663BCCDA5A8}" sibTransId="{3326F03A-00AD-4ECE-A6BB-FB3D10516C96}"/>
    <dgm:cxn modelId="{8FE963DE-999D-4679-847F-F8FB8F55520C}" type="presOf" srcId="{BE32122A-0876-45FA-9502-1518142A446A}" destId="{4CD143F9-7BAB-45B8-AAC5-4D4D540D01E4}" srcOrd="0" destOrd="0" presId="urn:microsoft.com/office/officeart/2008/layout/SquareAccentList"/>
    <dgm:cxn modelId="{1C88DF8D-17D1-41F1-9D58-CE39061A30C1}" type="presParOf" srcId="{20AD3652-2F05-4F33-8116-E93DC842B75A}" destId="{83D52748-1157-4E5D-8B65-75EA69AF57BC}" srcOrd="0" destOrd="0" presId="urn:microsoft.com/office/officeart/2008/layout/SquareAccentList"/>
    <dgm:cxn modelId="{590A1BFB-5A76-4940-B054-BEB7D0C52598}" type="presParOf" srcId="{83D52748-1157-4E5D-8B65-75EA69AF57BC}" destId="{CD884BA4-930E-4251-947A-A40CE0A54946}" srcOrd="0" destOrd="0" presId="urn:microsoft.com/office/officeart/2008/layout/SquareAccentList"/>
    <dgm:cxn modelId="{28CD565E-699C-424F-9D9F-468E2ADA0D53}" type="presParOf" srcId="{CD884BA4-930E-4251-947A-A40CE0A54946}" destId="{970EBA6D-6D30-430E-B189-32A16B7ACD86}" srcOrd="0" destOrd="0" presId="urn:microsoft.com/office/officeart/2008/layout/SquareAccentList"/>
    <dgm:cxn modelId="{10AA4271-988E-4771-9F30-04F84BFFE655}" type="presParOf" srcId="{CD884BA4-930E-4251-947A-A40CE0A54946}" destId="{4712286B-55A6-4451-96D1-0007C8E1007E}" srcOrd="1" destOrd="0" presId="urn:microsoft.com/office/officeart/2008/layout/SquareAccentList"/>
    <dgm:cxn modelId="{CA7D8C6D-89FC-4EFD-A158-C5DEF38172D9}" type="presParOf" srcId="{CD884BA4-930E-4251-947A-A40CE0A54946}" destId="{0587DAE3-0F57-4531-AE2A-5E6BB13A0661}" srcOrd="2" destOrd="0" presId="urn:microsoft.com/office/officeart/2008/layout/SquareAccentList"/>
    <dgm:cxn modelId="{FBFDBD27-E754-49E2-81B6-21E8068576FD}" type="presParOf" srcId="{83D52748-1157-4E5D-8B65-75EA69AF57BC}" destId="{215FF1B7-C1D9-4ACB-8B87-D5151FFEA4E0}" srcOrd="1" destOrd="0" presId="urn:microsoft.com/office/officeart/2008/layout/SquareAccentList"/>
    <dgm:cxn modelId="{9F060876-F946-4804-BB79-7098DFBF23AB}" type="presParOf" srcId="{215FF1B7-C1D9-4ACB-8B87-D5151FFEA4E0}" destId="{D31D6707-99D5-4BE9-A6B2-28A032538AC0}" srcOrd="0" destOrd="0" presId="urn:microsoft.com/office/officeart/2008/layout/SquareAccentList"/>
    <dgm:cxn modelId="{5CCF2A12-F57D-435E-9776-B63427F0DD78}" type="presParOf" srcId="{D31D6707-99D5-4BE9-A6B2-28A032538AC0}" destId="{F12409DB-BA07-45E5-97BD-E1782A3231F6}" srcOrd="0" destOrd="0" presId="urn:microsoft.com/office/officeart/2008/layout/SquareAccentList"/>
    <dgm:cxn modelId="{E52BCD76-357A-4F47-BCF4-2D8CFBE37DC2}" type="presParOf" srcId="{D31D6707-99D5-4BE9-A6B2-28A032538AC0}" destId="{7A6B30EB-AB48-41AD-8525-F5388FEB73FF}" srcOrd="1" destOrd="0" presId="urn:microsoft.com/office/officeart/2008/layout/SquareAccentList"/>
    <dgm:cxn modelId="{73E5BBCA-EC0A-4099-9CF5-FCEA525941C6}" type="presParOf" srcId="{215FF1B7-C1D9-4ACB-8B87-D5151FFEA4E0}" destId="{4244DBCF-0AEE-4162-A79D-F8765250C39B}" srcOrd="1" destOrd="0" presId="urn:microsoft.com/office/officeart/2008/layout/SquareAccentList"/>
    <dgm:cxn modelId="{4DF1EA89-FBEB-41D3-A5B5-0638CE7E3F8B}" type="presParOf" srcId="{4244DBCF-0AEE-4162-A79D-F8765250C39B}" destId="{EBBA8B20-A5B4-4723-A689-B816C035ECEF}" srcOrd="0" destOrd="0" presId="urn:microsoft.com/office/officeart/2008/layout/SquareAccentList"/>
    <dgm:cxn modelId="{145D44AB-6D70-4E02-A40B-DFC74B590E74}" type="presParOf" srcId="{4244DBCF-0AEE-4162-A79D-F8765250C39B}" destId="{E8BE9B8B-E1C3-4653-958F-1EA12B83C661}" srcOrd="1" destOrd="0" presId="urn:microsoft.com/office/officeart/2008/layout/SquareAccentList"/>
    <dgm:cxn modelId="{DFE17490-24A1-4777-B636-2E2359A12E3C}" type="presParOf" srcId="{215FF1B7-C1D9-4ACB-8B87-D5151FFEA4E0}" destId="{7CE964C5-D7BB-47FF-BCB7-5CB7BADAD5D8}" srcOrd="2" destOrd="0" presId="urn:microsoft.com/office/officeart/2008/layout/SquareAccentList"/>
    <dgm:cxn modelId="{13F65A41-8DA7-4645-9AED-D79F3489E21F}" type="presParOf" srcId="{7CE964C5-D7BB-47FF-BCB7-5CB7BADAD5D8}" destId="{1D3014C7-F0A6-41F7-900F-16F71D92E7C8}" srcOrd="0" destOrd="0" presId="urn:microsoft.com/office/officeart/2008/layout/SquareAccentList"/>
    <dgm:cxn modelId="{42694F2B-4C1E-4AD4-8396-4B832507A6DB}" type="presParOf" srcId="{7CE964C5-D7BB-47FF-BCB7-5CB7BADAD5D8}" destId="{749879B8-B4B8-4A17-B8A9-954EEF86B138}" srcOrd="1" destOrd="0" presId="urn:microsoft.com/office/officeart/2008/layout/SquareAccentList"/>
    <dgm:cxn modelId="{EAF01320-605D-416C-B8E9-F5937C1FAA66}" type="presParOf" srcId="{215FF1B7-C1D9-4ACB-8B87-D5151FFEA4E0}" destId="{7EC5EACA-CC6F-46F0-AA02-D1CFB18E3AFD}" srcOrd="3" destOrd="0" presId="urn:microsoft.com/office/officeart/2008/layout/SquareAccentList"/>
    <dgm:cxn modelId="{7AD2D787-4E6F-49FF-A967-7DD9B98FAF60}" type="presParOf" srcId="{7EC5EACA-CC6F-46F0-AA02-D1CFB18E3AFD}" destId="{97B3718B-F19E-4A80-80EF-7DC911AAC0BE}" srcOrd="0" destOrd="0" presId="urn:microsoft.com/office/officeart/2008/layout/SquareAccentList"/>
    <dgm:cxn modelId="{33FA7676-B3B0-427D-8BCE-EF8105D2720B}" type="presParOf" srcId="{7EC5EACA-CC6F-46F0-AA02-D1CFB18E3AFD}" destId="{4CD143F9-7BAB-45B8-AAC5-4D4D540D01E4}" srcOrd="1" destOrd="0" presId="urn:microsoft.com/office/officeart/2008/layout/SquareAccentList"/>
    <dgm:cxn modelId="{E4C4E941-3B55-42CF-96AE-18EAA92A5961}" type="presParOf" srcId="{20AD3652-2F05-4F33-8116-E93DC842B75A}" destId="{1D13B8D1-83B9-4F2F-B2FD-9328BEDD7C52}" srcOrd="1" destOrd="0" presId="urn:microsoft.com/office/officeart/2008/layout/SquareAccentList"/>
    <dgm:cxn modelId="{9BE474CB-0F56-4B40-AAAD-0A8071611B3F}" type="presParOf" srcId="{1D13B8D1-83B9-4F2F-B2FD-9328BEDD7C52}" destId="{01695D02-8A9B-40EC-9934-A2D7E6265008}" srcOrd="0" destOrd="0" presId="urn:microsoft.com/office/officeart/2008/layout/SquareAccentList"/>
    <dgm:cxn modelId="{6D0A6460-D6AA-4E2E-8370-363F5D49296C}" type="presParOf" srcId="{01695D02-8A9B-40EC-9934-A2D7E6265008}" destId="{9AEF69CB-213B-48E5-9576-82EC0B6E5B00}" srcOrd="0" destOrd="0" presId="urn:microsoft.com/office/officeart/2008/layout/SquareAccentList"/>
    <dgm:cxn modelId="{279445D0-2311-4340-A40A-A5507F2CE2FD}" type="presParOf" srcId="{01695D02-8A9B-40EC-9934-A2D7E6265008}" destId="{CEE72AB2-C3E0-491F-ACFF-E0F172B6B33D}" srcOrd="1" destOrd="0" presId="urn:microsoft.com/office/officeart/2008/layout/SquareAccentList"/>
    <dgm:cxn modelId="{420083AC-20A5-4FAB-A58C-AF2BD00CE4A9}" type="presParOf" srcId="{01695D02-8A9B-40EC-9934-A2D7E6265008}" destId="{022CB64C-D7FD-4E27-8BE9-29CAEBFDC508}" srcOrd="2" destOrd="0" presId="urn:microsoft.com/office/officeart/2008/layout/SquareAccentList"/>
    <dgm:cxn modelId="{15F80A49-949D-4F34-A7E7-7633D52E8476}" type="presParOf" srcId="{1D13B8D1-83B9-4F2F-B2FD-9328BEDD7C52}" destId="{9BCFBD1B-EA0C-461B-8BD3-B99C19CA58B8}" srcOrd="1" destOrd="0" presId="urn:microsoft.com/office/officeart/2008/layout/SquareAccentList"/>
    <dgm:cxn modelId="{0701D03B-DFCB-43D0-8EAD-8D92865E415C}" type="presParOf" srcId="{9BCFBD1B-EA0C-461B-8BD3-B99C19CA58B8}" destId="{2F3FFC12-544B-4DA2-84E8-C1011BF00065}" srcOrd="0" destOrd="0" presId="urn:microsoft.com/office/officeart/2008/layout/SquareAccentList"/>
    <dgm:cxn modelId="{E3639A53-B53F-40A5-8143-1EDB92A525C0}" type="presParOf" srcId="{2F3FFC12-544B-4DA2-84E8-C1011BF00065}" destId="{935E1DAF-D09A-4209-9036-DFF0FE3BC554}" srcOrd="0" destOrd="0" presId="urn:microsoft.com/office/officeart/2008/layout/SquareAccentList"/>
    <dgm:cxn modelId="{0D98967F-F3CD-4717-9F52-B25E40F12C6A}" type="presParOf" srcId="{2F3FFC12-544B-4DA2-84E8-C1011BF00065}" destId="{E39D148C-2372-4CCF-A3A4-7A843DD2F7BA}" srcOrd="1" destOrd="0" presId="urn:microsoft.com/office/officeart/2008/layout/SquareAccentList"/>
    <dgm:cxn modelId="{592AD904-C9B4-4929-8DD7-1B4C6F2D43CF}" type="presParOf" srcId="{9BCFBD1B-EA0C-461B-8BD3-B99C19CA58B8}" destId="{E54695CB-EC76-4028-A45D-1267AC726415}" srcOrd="1" destOrd="0" presId="urn:microsoft.com/office/officeart/2008/layout/SquareAccentList"/>
    <dgm:cxn modelId="{4B0BE6D6-3440-49AA-9AA6-CF9C22128CEC}" type="presParOf" srcId="{E54695CB-EC76-4028-A45D-1267AC726415}" destId="{FC78C4CB-B1C9-433E-B02D-E20DB9DE1B13}" srcOrd="0" destOrd="0" presId="urn:microsoft.com/office/officeart/2008/layout/SquareAccentList"/>
    <dgm:cxn modelId="{9F5D943C-831A-42A9-988C-2085BB73C1EF}" type="presParOf" srcId="{E54695CB-EC76-4028-A45D-1267AC726415}" destId="{1BB87881-CBCC-42DE-9FFB-4BA0BF869781}" srcOrd="1" destOrd="0" presId="urn:microsoft.com/office/officeart/2008/layout/SquareAccentList"/>
    <dgm:cxn modelId="{8C8B95CA-25A0-48E5-94EB-3CAE403A6B60}" type="presParOf" srcId="{9BCFBD1B-EA0C-461B-8BD3-B99C19CA58B8}" destId="{993456B3-DEEB-4AA4-B010-3B5734BD4F0A}" srcOrd="2" destOrd="0" presId="urn:microsoft.com/office/officeart/2008/layout/SquareAccentList"/>
    <dgm:cxn modelId="{EDB09347-4911-4561-B2BF-718A2C4818AD}" type="presParOf" srcId="{993456B3-DEEB-4AA4-B010-3B5734BD4F0A}" destId="{D9510213-FB08-4A15-BC61-4ACCD46B352B}" srcOrd="0" destOrd="0" presId="urn:microsoft.com/office/officeart/2008/layout/SquareAccentList"/>
    <dgm:cxn modelId="{95153A3E-A688-4675-9829-DBE8858F040D}" type="presParOf" srcId="{993456B3-DEEB-4AA4-B010-3B5734BD4F0A}" destId="{1B69AEB8-82F8-4409-ACD4-7410C291C79A}" srcOrd="1" destOrd="0" presId="urn:microsoft.com/office/officeart/2008/layout/SquareAccentList"/>
    <dgm:cxn modelId="{5FDA4EC7-793E-42B9-A4B2-82072E33E825}" type="presParOf" srcId="{9BCFBD1B-EA0C-461B-8BD3-B99C19CA58B8}" destId="{1D1EE143-E38F-4DA2-83B6-9B05F0DA2880}" srcOrd="3" destOrd="0" presId="urn:microsoft.com/office/officeart/2008/layout/SquareAccentList"/>
    <dgm:cxn modelId="{BBAD4132-F432-4C53-AD5C-21A2CC0DC32D}" type="presParOf" srcId="{1D1EE143-E38F-4DA2-83B6-9B05F0DA2880}" destId="{F0F1D99D-70CA-4948-ADBE-13B25D078100}" srcOrd="0" destOrd="0" presId="urn:microsoft.com/office/officeart/2008/layout/SquareAccentList"/>
    <dgm:cxn modelId="{E9C0A1E6-4406-453A-8DC9-9FBC9F2B996E}" type="presParOf" srcId="{1D1EE143-E38F-4DA2-83B6-9B05F0DA2880}" destId="{9D14138D-460D-4DB1-916C-2294D104F32E}" srcOrd="1" destOrd="0" presId="urn:microsoft.com/office/officeart/2008/layout/SquareAccentList"/>
    <dgm:cxn modelId="{137D6AFF-C231-44BD-B6B7-510C0EB9219E}" type="presParOf" srcId="{9BCFBD1B-EA0C-461B-8BD3-B99C19CA58B8}" destId="{F7EDE281-0FE7-43E6-B178-0698D5DC716C}" srcOrd="4" destOrd="0" presId="urn:microsoft.com/office/officeart/2008/layout/SquareAccentList"/>
    <dgm:cxn modelId="{CE379F30-E386-44CB-84CB-08085C90D6C1}" type="presParOf" srcId="{F7EDE281-0FE7-43E6-B178-0698D5DC716C}" destId="{2236ACA4-AC5C-4CE6-9444-F51341CA7D75}" srcOrd="0" destOrd="0" presId="urn:microsoft.com/office/officeart/2008/layout/SquareAccentList"/>
    <dgm:cxn modelId="{A68D7444-0132-48EE-AF08-BF3C6AF5F5DC}" type="presParOf" srcId="{F7EDE281-0FE7-43E6-B178-0698D5DC716C}" destId="{85C90663-D1A8-495E-81B7-3C85C12F21F7}" srcOrd="1" destOrd="0" presId="urn:microsoft.com/office/officeart/2008/layout/SquareAccentList"/>
    <dgm:cxn modelId="{CB69FAA0-1DDA-4159-8FC8-B151B63CB12F}" type="presParOf" srcId="{9BCFBD1B-EA0C-461B-8BD3-B99C19CA58B8}" destId="{C887D04F-75D2-4769-B5E4-9838B134CE54}" srcOrd="5" destOrd="0" presId="urn:microsoft.com/office/officeart/2008/layout/SquareAccentList"/>
    <dgm:cxn modelId="{3C52F711-C611-4CD5-BBE3-2E284CFA71DD}" type="presParOf" srcId="{C887D04F-75D2-4769-B5E4-9838B134CE54}" destId="{D87146EF-A641-434D-B78F-6B2C122EC455}" srcOrd="0" destOrd="0" presId="urn:microsoft.com/office/officeart/2008/layout/SquareAccentList"/>
    <dgm:cxn modelId="{9E4B9543-E61F-4ADD-92B6-E733149FD10B}" type="presParOf" srcId="{C887D04F-75D2-4769-B5E4-9838B134CE54}" destId="{ECAF30CD-4F0E-4496-BF83-CB44F30A079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11283-43FA-4F75-8610-D6B0B441BDEC}">
      <dsp:nvSpPr>
        <dsp:cNvPr id="0" name=""/>
        <dsp:cNvSpPr/>
      </dsp:nvSpPr>
      <dsp:spPr>
        <a:xfrm>
          <a:off x="-7065726" y="-1080124"/>
          <a:ext cx="8408649" cy="8408649"/>
        </a:xfrm>
        <a:prstGeom prst="blockArc">
          <a:avLst>
            <a:gd name="adj1" fmla="val 18900000"/>
            <a:gd name="adj2" fmla="val 2700000"/>
            <a:gd name="adj3" fmla="val 257"/>
          </a:avLst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F7066-663E-4991-A941-68EF7A8DCF66}">
      <dsp:nvSpPr>
        <dsp:cNvPr id="0" name=""/>
        <dsp:cNvSpPr/>
      </dsp:nvSpPr>
      <dsp:spPr>
        <a:xfrm>
          <a:off x="661620" y="514472"/>
          <a:ext cx="8181539" cy="9612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995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kern="1200" dirty="0" err="1"/>
            <a:t>Đặt</a:t>
          </a:r>
          <a:r>
            <a:rPr lang="en-US" sz="5000" b="1" kern="1200" dirty="0"/>
            <a:t> </a:t>
          </a:r>
          <a:r>
            <a:rPr lang="en-US" sz="5000" b="1" kern="1200" dirty="0" err="1"/>
            <a:t>Vấn</a:t>
          </a:r>
          <a:r>
            <a:rPr lang="en-US" sz="5000" b="1" kern="1200" dirty="0"/>
            <a:t> </a:t>
          </a:r>
          <a:r>
            <a:rPr lang="en-US" sz="5000" b="1" kern="1200" dirty="0" err="1"/>
            <a:t>Đề</a:t>
          </a:r>
          <a:endParaRPr lang="en-US" sz="5000" b="1" kern="1200" dirty="0"/>
        </a:p>
      </dsp:txBody>
      <dsp:txXfrm>
        <a:off x="661620" y="514472"/>
        <a:ext cx="8181539" cy="961253"/>
      </dsp:txXfrm>
    </dsp:sp>
    <dsp:sp modelId="{96C5C2EB-46B3-47C2-BBA3-454860EC4FE5}">
      <dsp:nvSpPr>
        <dsp:cNvPr id="0" name=""/>
        <dsp:cNvSpPr/>
      </dsp:nvSpPr>
      <dsp:spPr>
        <a:xfrm>
          <a:off x="101826" y="360220"/>
          <a:ext cx="1201567" cy="1201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766C929-4657-48FD-8876-26B0BA7D69E8}">
      <dsp:nvSpPr>
        <dsp:cNvPr id="0" name=""/>
        <dsp:cNvSpPr/>
      </dsp:nvSpPr>
      <dsp:spPr>
        <a:xfrm>
          <a:off x="1253719" y="1922507"/>
          <a:ext cx="7630431" cy="961253"/>
        </a:xfrm>
        <a:prstGeom prst="rect">
          <a:avLst/>
        </a:prstGeom>
        <a:gradFill rotWithShape="0">
          <a:gsLst>
            <a:gs pos="0">
              <a:schemeClr val="accent4">
                <a:hueOff val="-4475644"/>
                <a:satOff val="9635"/>
                <a:lumOff val="-1046"/>
                <a:alphaOff val="0"/>
                <a:tint val="60000"/>
                <a:lumMod val="104000"/>
              </a:schemeClr>
            </a:gs>
            <a:gs pos="100000">
              <a:schemeClr val="accent4">
                <a:hueOff val="-4475644"/>
                <a:satOff val="9635"/>
                <a:lumOff val="-1046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995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kern="1200" dirty="0"/>
            <a:t>Ý </a:t>
          </a:r>
          <a:r>
            <a:rPr lang="en-US" sz="5000" b="1" kern="1200" dirty="0" err="1"/>
            <a:t>Tưởng</a:t>
          </a:r>
          <a:r>
            <a:rPr lang="en-US" sz="5000" b="1" kern="1200" dirty="0"/>
            <a:t> </a:t>
          </a:r>
        </a:p>
      </dsp:txBody>
      <dsp:txXfrm>
        <a:off x="1253719" y="1922507"/>
        <a:ext cx="7630431" cy="961253"/>
      </dsp:txXfrm>
    </dsp:sp>
    <dsp:sp modelId="{464C6B30-2C6D-4D72-A353-348D792F4B9E}">
      <dsp:nvSpPr>
        <dsp:cNvPr id="0" name=""/>
        <dsp:cNvSpPr/>
      </dsp:nvSpPr>
      <dsp:spPr>
        <a:xfrm>
          <a:off x="652935" y="1802350"/>
          <a:ext cx="1201567" cy="1201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-4475644"/>
              <a:satOff val="9635"/>
              <a:lumOff val="-10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AFC7CE-2153-4989-B7FF-184AA908768B}">
      <dsp:nvSpPr>
        <dsp:cNvPr id="0" name=""/>
        <dsp:cNvSpPr/>
      </dsp:nvSpPr>
      <dsp:spPr>
        <a:xfrm>
          <a:off x="1253719" y="3364638"/>
          <a:ext cx="7630431" cy="961253"/>
        </a:xfrm>
        <a:prstGeom prst="rect">
          <a:avLst/>
        </a:prstGeom>
        <a:gradFill rotWithShape="0">
          <a:gsLst>
            <a:gs pos="0">
              <a:schemeClr val="accent4">
                <a:hueOff val="-8951288"/>
                <a:satOff val="19269"/>
                <a:lumOff val="-2092"/>
                <a:alphaOff val="0"/>
                <a:tint val="60000"/>
                <a:lumMod val="104000"/>
              </a:schemeClr>
            </a:gs>
            <a:gs pos="100000">
              <a:schemeClr val="accent4">
                <a:hueOff val="-8951288"/>
                <a:satOff val="19269"/>
                <a:lumOff val="-2092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995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kern="1200" dirty="0" err="1"/>
            <a:t>Tính</a:t>
          </a:r>
          <a:r>
            <a:rPr lang="en-US" sz="5000" b="1" kern="1200" dirty="0"/>
            <a:t> </a:t>
          </a:r>
          <a:r>
            <a:rPr lang="en-US" sz="5000" b="1" kern="1200" dirty="0" err="1"/>
            <a:t>Thương</a:t>
          </a:r>
          <a:r>
            <a:rPr lang="en-US" sz="5000" b="1" kern="1200" dirty="0"/>
            <a:t> </a:t>
          </a:r>
          <a:r>
            <a:rPr lang="en-US" sz="5000" b="1" kern="1200" dirty="0" err="1"/>
            <a:t>Mại</a:t>
          </a:r>
          <a:r>
            <a:rPr lang="en-US" sz="5000" b="1" kern="1200" dirty="0"/>
            <a:t> </a:t>
          </a:r>
        </a:p>
      </dsp:txBody>
      <dsp:txXfrm>
        <a:off x="1253719" y="3364638"/>
        <a:ext cx="7630431" cy="961253"/>
      </dsp:txXfrm>
    </dsp:sp>
    <dsp:sp modelId="{4E26C10F-C4E4-4B57-B285-24E86DBE7223}">
      <dsp:nvSpPr>
        <dsp:cNvPr id="0" name=""/>
        <dsp:cNvSpPr/>
      </dsp:nvSpPr>
      <dsp:spPr>
        <a:xfrm>
          <a:off x="652935" y="3244481"/>
          <a:ext cx="1201567" cy="1201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-8951288"/>
              <a:satOff val="19269"/>
              <a:lumOff val="-20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C1B873B-EBDD-4FD2-B86B-CD5B518F1A91}">
      <dsp:nvSpPr>
        <dsp:cNvPr id="0" name=""/>
        <dsp:cNvSpPr/>
      </dsp:nvSpPr>
      <dsp:spPr>
        <a:xfrm>
          <a:off x="702610" y="4806769"/>
          <a:ext cx="8181539" cy="961253"/>
        </a:xfrm>
        <a:prstGeom prst="rect">
          <a:avLst/>
        </a:prstGeom>
        <a:gradFill rotWithShape="0">
          <a:gsLst>
            <a:gs pos="0">
              <a:schemeClr val="accent4">
                <a:hueOff val="-13426931"/>
                <a:satOff val="28904"/>
                <a:lumOff val="-3138"/>
                <a:alphaOff val="0"/>
                <a:tint val="60000"/>
                <a:lumMod val="104000"/>
              </a:schemeClr>
            </a:gs>
            <a:gs pos="100000">
              <a:schemeClr val="accent4">
                <a:hueOff val="-13426931"/>
                <a:satOff val="28904"/>
                <a:lumOff val="-3138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995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kern="1200" dirty="0"/>
            <a:t>Demo</a:t>
          </a:r>
        </a:p>
      </dsp:txBody>
      <dsp:txXfrm>
        <a:off x="702610" y="4806769"/>
        <a:ext cx="8181539" cy="961253"/>
      </dsp:txXfrm>
    </dsp:sp>
    <dsp:sp modelId="{C286990D-ABAF-480F-8C4D-2A93348BB8C5}">
      <dsp:nvSpPr>
        <dsp:cNvPr id="0" name=""/>
        <dsp:cNvSpPr/>
      </dsp:nvSpPr>
      <dsp:spPr>
        <a:xfrm>
          <a:off x="101826" y="4686612"/>
          <a:ext cx="1201567" cy="120156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-13426931"/>
              <a:satOff val="28904"/>
              <a:lumOff val="-31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68B18-A51C-4064-BAFA-D79803140231}">
      <dsp:nvSpPr>
        <dsp:cNvPr id="0" name=""/>
        <dsp:cNvSpPr/>
      </dsp:nvSpPr>
      <dsp:spPr>
        <a:xfrm>
          <a:off x="2627159" y="2938505"/>
          <a:ext cx="2670006" cy="26704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D3E380-71FA-48C4-A418-2BB89DBACFBF}">
      <dsp:nvSpPr>
        <dsp:cNvPr id="0" name=""/>
        <dsp:cNvSpPr/>
      </dsp:nvSpPr>
      <dsp:spPr>
        <a:xfrm>
          <a:off x="4330209" y="971954"/>
          <a:ext cx="792971" cy="79246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396134"/>
                <a:satOff val="345"/>
                <a:lumOff val="667"/>
                <a:alphaOff val="0"/>
                <a:tint val="60000"/>
                <a:lumMod val="104000"/>
              </a:schemeClr>
            </a:gs>
            <a:gs pos="100000">
              <a:schemeClr val="accent2">
                <a:hueOff val="396134"/>
                <a:satOff val="345"/>
                <a:lumOff val="667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96134"/>
              <a:satOff val="345"/>
              <a:lumOff val="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D792E9-3364-42ED-9AD5-4F94476E4B17}">
      <dsp:nvSpPr>
        <dsp:cNvPr id="0" name=""/>
        <dsp:cNvSpPr/>
      </dsp:nvSpPr>
      <dsp:spPr>
        <a:xfrm>
          <a:off x="2729766" y="3040983"/>
          <a:ext cx="2465908" cy="246549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1854B-CCBA-422F-9922-6AB1E5CF9AC4}">
      <dsp:nvSpPr>
        <dsp:cNvPr id="0" name=""/>
        <dsp:cNvSpPr/>
      </dsp:nvSpPr>
      <dsp:spPr>
        <a:xfrm>
          <a:off x="5491226" y="3443011"/>
          <a:ext cx="1397459" cy="1397127"/>
        </a:xfrm>
        <a:prstGeom prst="ellipse">
          <a:avLst/>
        </a:prstGeom>
        <a:gradFill rotWithShape="0">
          <a:gsLst>
            <a:gs pos="0">
              <a:schemeClr val="accent2">
                <a:hueOff val="792268"/>
                <a:satOff val="691"/>
                <a:lumOff val="1334"/>
                <a:alphaOff val="0"/>
                <a:tint val="60000"/>
                <a:lumMod val="104000"/>
              </a:schemeClr>
            </a:gs>
            <a:gs pos="100000">
              <a:schemeClr val="accent2">
                <a:hueOff val="792268"/>
                <a:satOff val="691"/>
                <a:lumOff val="1334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792268"/>
              <a:satOff val="691"/>
              <a:lumOff val="13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49CCA6-831C-4998-AA61-03E9B3D91FAA}">
      <dsp:nvSpPr>
        <dsp:cNvPr id="0" name=""/>
        <dsp:cNvSpPr/>
      </dsp:nvSpPr>
      <dsp:spPr>
        <a:xfrm>
          <a:off x="5573758" y="3525549"/>
          <a:ext cx="1232396" cy="123251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C10938-7314-4C47-8B8E-EF6D18C885DE}">
      <dsp:nvSpPr>
        <dsp:cNvPr id="0" name=""/>
        <dsp:cNvSpPr/>
      </dsp:nvSpPr>
      <dsp:spPr>
        <a:xfrm>
          <a:off x="4944734" y="1470895"/>
          <a:ext cx="1791157" cy="1791736"/>
        </a:xfrm>
        <a:prstGeom prst="ellipse">
          <a:avLst/>
        </a:prstGeom>
        <a:gradFill rotWithShape="0">
          <a:gsLst>
            <a:gs pos="0">
              <a:schemeClr val="accent2">
                <a:hueOff val="1188402"/>
                <a:satOff val="1036"/>
                <a:lumOff val="2000"/>
                <a:alphaOff val="0"/>
                <a:tint val="60000"/>
                <a:lumMod val="104000"/>
              </a:schemeClr>
            </a:gs>
            <a:gs pos="100000">
              <a:schemeClr val="accent2">
                <a:hueOff val="1188402"/>
                <a:satOff val="1036"/>
                <a:lumOff val="200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188402"/>
              <a:satOff val="1036"/>
              <a:lumOff val="20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AA55D0-E3E5-41BC-8B0C-33E5A61997C5}">
      <dsp:nvSpPr>
        <dsp:cNvPr id="0" name=""/>
        <dsp:cNvSpPr/>
      </dsp:nvSpPr>
      <dsp:spPr>
        <a:xfrm>
          <a:off x="6442570" y="1030844"/>
          <a:ext cx="586643" cy="587044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1584535"/>
                <a:satOff val="1382"/>
                <a:lumOff val="2667"/>
                <a:alphaOff val="0"/>
                <a:tint val="60000"/>
                <a:lumMod val="104000"/>
              </a:schemeClr>
            </a:gs>
            <a:gs pos="100000">
              <a:schemeClr val="accent2">
                <a:hueOff val="1584535"/>
                <a:satOff val="1382"/>
                <a:lumOff val="2667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584535"/>
              <a:satOff val="1382"/>
              <a:lumOff val="2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11A2DC-78A7-44EC-86B4-AF427C994329}">
      <dsp:nvSpPr>
        <dsp:cNvPr id="0" name=""/>
        <dsp:cNvSpPr/>
      </dsp:nvSpPr>
      <dsp:spPr>
        <a:xfrm>
          <a:off x="7030328" y="4846167"/>
          <a:ext cx="440539" cy="440051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1980669"/>
                <a:satOff val="1727"/>
                <a:lumOff val="3334"/>
                <a:alphaOff val="0"/>
                <a:tint val="60000"/>
                <a:lumMod val="104000"/>
              </a:schemeClr>
            </a:gs>
            <a:gs pos="100000">
              <a:schemeClr val="accent2">
                <a:hueOff val="1980669"/>
                <a:satOff val="1727"/>
                <a:lumOff val="3334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980669"/>
              <a:satOff val="1727"/>
              <a:lumOff val="33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D5CC18E-6478-4D09-B3DD-1BC087ADE576}">
      <dsp:nvSpPr>
        <dsp:cNvPr id="0" name=""/>
        <dsp:cNvSpPr/>
      </dsp:nvSpPr>
      <dsp:spPr>
        <a:xfrm>
          <a:off x="5039534" y="1565490"/>
          <a:ext cx="1602673" cy="160254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FCDF7-1574-4FA2-AD7D-6AC1DAB343E3}">
      <dsp:nvSpPr>
        <dsp:cNvPr id="0" name=""/>
        <dsp:cNvSpPr/>
      </dsp:nvSpPr>
      <dsp:spPr>
        <a:xfrm>
          <a:off x="277087" y="1537786"/>
          <a:ext cx="3962628" cy="1286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Đo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đạc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chất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lượng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không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khí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087" y="1537786"/>
        <a:ext cx="3962628" cy="1286767"/>
      </dsp:txXfrm>
    </dsp:sp>
    <dsp:sp modelId="{D5B8AFD8-1ABD-48CE-9E9E-852B343C0A06}">
      <dsp:nvSpPr>
        <dsp:cNvPr id="0" name=""/>
        <dsp:cNvSpPr/>
      </dsp:nvSpPr>
      <dsp:spPr>
        <a:xfrm>
          <a:off x="7176431" y="3525549"/>
          <a:ext cx="3962628" cy="123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Xây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dựng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cơ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sở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dữ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liệu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phân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tích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76431" y="3525549"/>
        <a:ext cx="3962628" cy="1232514"/>
      </dsp:txXfrm>
    </dsp:sp>
    <dsp:sp modelId="{3C898BBD-0C85-42DF-A552-B6B84F5443AC}">
      <dsp:nvSpPr>
        <dsp:cNvPr id="0" name=""/>
        <dsp:cNvSpPr/>
      </dsp:nvSpPr>
      <dsp:spPr>
        <a:xfrm>
          <a:off x="6856527" y="1565490"/>
          <a:ext cx="4310230" cy="1602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Hiển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thị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và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cảnh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báo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thông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qua smartphone</a:t>
          </a:r>
        </a:p>
      </dsp:txBody>
      <dsp:txXfrm>
        <a:off x="6856527" y="1565490"/>
        <a:ext cx="4310230" cy="1602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EBA6D-6D30-430E-B189-32A16B7ACD86}">
      <dsp:nvSpPr>
        <dsp:cNvPr id="0" name=""/>
        <dsp:cNvSpPr/>
      </dsp:nvSpPr>
      <dsp:spPr>
        <a:xfrm>
          <a:off x="5021" y="1051954"/>
          <a:ext cx="4977462" cy="585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2286B-55A6-4451-96D1-0007C8E1007E}">
      <dsp:nvSpPr>
        <dsp:cNvPr id="0" name=""/>
        <dsp:cNvSpPr/>
      </dsp:nvSpPr>
      <dsp:spPr>
        <a:xfrm>
          <a:off x="5021" y="1271876"/>
          <a:ext cx="365662" cy="3656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7DAE3-0F57-4531-AE2A-5E6BB13A0661}">
      <dsp:nvSpPr>
        <dsp:cNvPr id="0" name=""/>
        <dsp:cNvSpPr/>
      </dsp:nvSpPr>
      <dsp:spPr>
        <a:xfrm>
          <a:off x="5021" y="0"/>
          <a:ext cx="4977462" cy="1051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QUAN TRẮC TRUYỀN THỐNG</a:t>
          </a:r>
        </a:p>
      </dsp:txBody>
      <dsp:txXfrm>
        <a:off x="5021" y="0"/>
        <a:ext cx="4977462" cy="1051954"/>
      </dsp:txXfrm>
    </dsp:sp>
    <dsp:sp modelId="{F12409DB-BA07-45E5-97BD-E1782A3231F6}">
      <dsp:nvSpPr>
        <dsp:cNvPr id="0" name=""/>
        <dsp:cNvSpPr/>
      </dsp:nvSpPr>
      <dsp:spPr>
        <a:xfrm>
          <a:off x="5021" y="2124223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B30EB-AB48-41AD-8525-F5388FEB73FF}">
      <dsp:nvSpPr>
        <dsp:cNvPr id="0" name=""/>
        <dsp:cNvSpPr/>
      </dsp:nvSpPr>
      <dsp:spPr>
        <a:xfrm>
          <a:off x="353444" y="1880881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Sử</a:t>
          </a:r>
          <a:r>
            <a:rPr lang="en-US" sz="2400" b="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kern="120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dụng</a:t>
          </a:r>
          <a:r>
            <a:rPr lang="en-US" sz="2400" b="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0" kern="120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mạng</a:t>
          </a:r>
          <a:r>
            <a:rPr lang="en-US" sz="2400" b="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effectLst/>
              <a:latin typeface="Calibri" panose="020F0502020204030204" pitchFamily="34" charset="0"/>
              <a:cs typeface="Calibri" panose="020F0502020204030204" pitchFamily="34" charset="0"/>
            </a:rPr>
            <a:t>wifi</a:t>
          </a:r>
          <a:r>
            <a:rPr lang="en-US" sz="2400" b="1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 , 3G, 4G</a:t>
          </a:r>
        </a:p>
      </dsp:txBody>
      <dsp:txXfrm>
        <a:off x="353444" y="1880881"/>
        <a:ext cx="4629039" cy="852338"/>
      </dsp:txXfrm>
    </dsp:sp>
    <dsp:sp modelId="{EBBA8B20-A5B4-4723-A689-B816C035ECEF}">
      <dsp:nvSpPr>
        <dsp:cNvPr id="0" name=""/>
        <dsp:cNvSpPr/>
      </dsp:nvSpPr>
      <dsp:spPr>
        <a:xfrm>
          <a:off x="5021" y="2976562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E9B8B-E1C3-4653-958F-1EA12B83C661}">
      <dsp:nvSpPr>
        <dsp:cNvPr id="0" name=""/>
        <dsp:cNvSpPr/>
      </dsp:nvSpPr>
      <dsp:spPr>
        <a:xfrm>
          <a:off x="353444" y="2733220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Tiêu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tốn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năng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lượng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 </a:t>
          </a:r>
        </a:p>
      </dsp:txBody>
      <dsp:txXfrm>
        <a:off x="353444" y="2733220"/>
        <a:ext cx="4629039" cy="852338"/>
      </dsp:txXfrm>
    </dsp:sp>
    <dsp:sp modelId="{1D3014C7-F0A6-41F7-900F-16F71D92E7C8}">
      <dsp:nvSpPr>
        <dsp:cNvPr id="0" name=""/>
        <dsp:cNvSpPr/>
      </dsp:nvSpPr>
      <dsp:spPr>
        <a:xfrm>
          <a:off x="5021" y="3828901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879B8-B4B8-4A17-B8A9-954EEF86B138}">
      <dsp:nvSpPr>
        <dsp:cNvPr id="0" name=""/>
        <dsp:cNvSpPr/>
      </dsp:nvSpPr>
      <dsp:spPr>
        <a:xfrm>
          <a:off x="353444" y="3585558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Chỉ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trắc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quan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trí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nhất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353444" y="3585558"/>
        <a:ext cx="4629039" cy="852338"/>
      </dsp:txXfrm>
    </dsp:sp>
    <dsp:sp modelId="{97B3718B-F19E-4A80-80EF-7DC911AAC0BE}">
      <dsp:nvSpPr>
        <dsp:cNvPr id="0" name=""/>
        <dsp:cNvSpPr/>
      </dsp:nvSpPr>
      <dsp:spPr>
        <a:xfrm>
          <a:off x="5021" y="4681240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143F9-7BAB-45B8-AAC5-4D4D540D01E4}">
      <dsp:nvSpPr>
        <dsp:cNvPr id="0" name=""/>
        <dsp:cNvSpPr/>
      </dsp:nvSpPr>
      <dsp:spPr>
        <a:xfrm>
          <a:off x="353444" y="4437897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tính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năng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hoặc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phải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thông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qua 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GPS</a:t>
          </a:r>
        </a:p>
      </dsp:txBody>
      <dsp:txXfrm>
        <a:off x="353444" y="4437897"/>
        <a:ext cx="4629039" cy="852338"/>
      </dsp:txXfrm>
    </dsp:sp>
    <dsp:sp modelId="{9AEF69CB-213B-48E5-9576-82EC0B6E5B00}">
      <dsp:nvSpPr>
        <dsp:cNvPr id="0" name=""/>
        <dsp:cNvSpPr/>
      </dsp:nvSpPr>
      <dsp:spPr>
        <a:xfrm>
          <a:off x="5231357" y="1051954"/>
          <a:ext cx="4977462" cy="585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72AB2-C3E0-491F-ACFF-E0F172B6B33D}">
      <dsp:nvSpPr>
        <dsp:cNvPr id="0" name=""/>
        <dsp:cNvSpPr/>
      </dsp:nvSpPr>
      <dsp:spPr>
        <a:xfrm>
          <a:off x="5231357" y="1271876"/>
          <a:ext cx="365662" cy="3656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CB64C-D7FD-4E27-8BE9-29CAEBFDC508}">
      <dsp:nvSpPr>
        <dsp:cNvPr id="0" name=""/>
        <dsp:cNvSpPr/>
      </dsp:nvSpPr>
      <dsp:spPr>
        <a:xfrm>
          <a:off x="5231357" y="0"/>
          <a:ext cx="4977462" cy="1051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THIẾT BỊ QUAN TRẮC MINI</a:t>
          </a:r>
        </a:p>
      </dsp:txBody>
      <dsp:txXfrm>
        <a:off x="5231357" y="0"/>
        <a:ext cx="4977462" cy="1051954"/>
      </dsp:txXfrm>
    </dsp:sp>
    <dsp:sp modelId="{935E1DAF-D09A-4209-9036-DFF0FE3BC554}">
      <dsp:nvSpPr>
        <dsp:cNvPr id="0" name=""/>
        <dsp:cNvSpPr/>
      </dsp:nvSpPr>
      <dsp:spPr>
        <a:xfrm>
          <a:off x="5231357" y="2124223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D148C-2372-4CCF-A3A4-7A843DD2F7BA}">
      <dsp:nvSpPr>
        <dsp:cNvPr id="0" name=""/>
        <dsp:cNvSpPr/>
      </dsp:nvSpPr>
      <dsp:spPr>
        <a:xfrm>
          <a:off x="5579779" y="1880881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động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những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nơi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không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có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Wifi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, 3G,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nguồn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điện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5579779" y="1880881"/>
        <a:ext cx="4629039" cy="852338"/>
      </dsp:txXfrm>
    </dsp:sp>
    <dsp:sp modelId="{FC78C4CB-B1C9-433E-B02D-E20DB9DE1B13}">
      <dsp:nvSpPr>
        <dsp:cNvPr id="0" name=""/>
        <dsp:cNvSpPr/>
      </dsp:nvSpPr>
      <dsp:spPr>
        <a:xfrm>
          <a:off x="5231357" y="2976562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87881-CBCC-42DE-9FFB-4BA0BF869781}">
      <dsp:nvSpPr>
        <dsp:cNvPr id="0" name=""/>
        <dsp:cNvSpPr/>
      </dsp:nvSpPr>
      <dsp:spPr>
        <a:xfrm>
          <a:off x="5579779" y="2733220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Nhỏ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gọn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dễ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dàng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thiết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lập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5579779" y="2733220"/>
        <a:ext cx="4629039" cy="852338"/>
      </dsp:txXfrm>
    </dsp:sp>
    <dsp:sp modelId="{D9510213-FB08-4A15-BC61-4ACCD46B352B}">
      <dsp:nvSpPr>
        <dsp:cNvPr id="0" name=""/>
        <dsp:cNvSpPr/>
      </dsp:nvSpPr>
      <dsp:spPr>
        <a:xfrm>
          <a:off x="5231357" y="3828901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9AEB8-82F8-4409-ACD4-7410C291C79A}">
      <dsp:nvSpPr>
        <dsp:cNvPr id="0" name=""/>
        <dsp:cNvSpPr/>
      </dsp:nvSpPr>
      <dsp:spPr>
        <a:xfrm>
          <a:off x="5579779" y="3585558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Định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b="1" kern="1200" dirty="0" err="1">
              <a:latin typeface="Calibri" panose="020F0502020204030204" pitchFamily="34" charset="0"/>
              <a:cs typeface="Calibri" panose="020F0502020204030204" pitchFamily="34" charset="0"/>
            </a:rPr>
            <a:t>LoRa</a:t>
          </a:r>
          <a:r>
            <a:rPr lang="en-U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tích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hợp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-&gt;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Tiết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kiệm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chi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phí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5579779" y="3585558"/>
        <a:ext cx="4629039" cy="852338"/>
      </dsp:txXfrm>
    </dsp:sp>
    <dsp:sp modelId="{F0F1D99D-70CA-4948-ADBE-13B25D078100}">
      <dsp:nvSpPr>
        <dsp:cNvPr id="0" name=""/>
        <dsp:cNvSpPr/>
      </dsp:nvSpPr>
      <dsp:spPr>
        <a:xfrm>
          <a:off x="5231357" y="4681240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4138D-460D-4DB1-916C-2294D104F32E}">
      <dsp:nvSpPr>
        <dsp:cNvPr id="0" name=""/>
        <dsp:cNvSpPr/>
      </dsp:nvSpPr>
      <dsp:spPr>
        <a:xfrm>
          <a:off x="5579779" y="4437897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động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được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trong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và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ngoài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trời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79779" y="4437897"/>
        <a:ext cx="4629039" cy="852338"/>
      </dsp:txXfrm>
    </dsp:sp>
    <dsp:sp modelId="{2236ACA4-AC5C-4CE6-9444-F51341CA7D75}">
      <dsp:nvSpPr>
        <dsp:cNvPr id="0" name=""/>
        <dsp:cNvSpPr/>
      </dsp:nvSpPr>
      <dsp:spPr>
        <a:xfrm>
          <a:off x="5231357" y="5533579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90663-D1A8-495E-81B7-3C85C12F21F7}">
      <dsp:nvSpPr>
        <dsp:cNvPr id="0" name=""/>
        <dsp:cNvSpPr/>
      </dsp:nvSpPr>
      <dsp:spPr>
        <a:xfrm>
          <a:off x="5579779" y="5290236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Liên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kết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thiết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bị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với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nhau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tạo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thành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mạng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lưới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5579779" y="5290236"/>
        <a:ext cx="4629039" cy="852338"/>
      </dsp:txXfrm>
    </dsp:sp>
    <dsp:sp modelId="{D87146EF-A641-434D-B78F-6B2C122EC455}">
      <dsp:nvSpPr>
        <dsp:cNvPr id="0" name=""/>
        <dsp:cNvSpPr/>
      </dsp:nvSpPr>
      <dsp:spPr>
        <a:xfrm>
          <a:off x="5231357" y="6385918"/>
          <a:ext cx="365653" cy="365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30CD-4F0E-4496-BF83-CB44F30A0794}">
      <dsp:nvSpPr>
        <dsp:cNvPr id="0" name=""/>
        <dsp:cNvSpPr/>
      </dsp:nvSpPr>
      <dsp:spPr>
        <a:xfrm>
          <a:off x="5579779" y="6142575"/>
          <a:ext cx="4629039" cy="85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Quan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trắc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một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cách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linh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hoạt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tại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nhiều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vị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trí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khác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nhau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5579779" y="6142575"/>
        <a:ext cx="4629039" cy="852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AEA68-F582-4DE6-BFF0-71F625ADBB9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DA39C-92B3-408E-B531-404866B3A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9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Và</a:t>
            </a:r>
            <a:r>
              <a:rPr lang="en-US" altLang="zh-CN" dirty="0"/>
              <a:t> </a:t>
            </a:r>
            <a:r>
              <a:rPr lang="en-US" altLang="zh-CN" dirty="0" err="1"/>
              <a:t>tiếp</a:t>
            </a:r>
            <a:r>
              <a:rPr lang="en-US" altLang="zh-CN" dirty="0"/>
              <a:t> </a:t>
            </a:r>
            <a:r>
              <a:rPr lang="en-US" altLang="zh-CN" dirty="0" err="1"/>
              <a:t>theo</a:t>
            </a:r>
            <a:r>
              <a:rPr lang="en-US" altLang="zh-CN" dirty="0"/>
              <a:t> </a:t>
            </a:r>
            <a:r>
              <a:rPr lang="en-US" altLang="zh-CN" dirty="0" err="1"/>
              <a:t>mọi</a:t>
            </a:r>
            <a:r>
              <a:rPr lang="en-US" altLang="zh-CN" dirty="0"/>
              <a:t> ng</a:t>
            </a:r>
            <a:r>
              <a:rPr lang="vi-VN" altLang="zh-CN" dirty="0"/>
              <a:t>ư</a:t>
            </a:r>
            <a:r>
              <a:rPr lang="en-US" altLang="zh-CN" dirty="0" err="1"/>
              <a:t>ời</a:t>
            </a:r>
            <a:r>
              <a:rPr lang="en-US" altLang="zh-CN" dirty="0"/>
              <a:t> </a:t>
            </a:r>
            <a:r>
              <a:rPr lang="en-US" altLang="zh-CN" dirty="0" err="1"/>
              <a:t>hãy</a:t>
            </a:r>
            <a:r>
              <a:rPr lang="en-US" altLang="zh-CN" dirty="0"/>
              <a:t> </a:t>
            </a:r>
            <a:r>
              <a:rPr lang="en-US" altLang="zh-CN" dirty="0" err="1"/>
              <a:t>cùng</a:t>
            </a:r>
            <a:r>
              <a:rPr lang="en-US" altLang="zh-CN" dirty="0"/>
              <a:t> </a:t>
            </a:r>
            <a:r>
              <a:rPr lang="en-US" altLang="zh-CN" dirty="0" err="1"/>
              <a:t>chúng</a:t>
            </a:r>
            <a:r>
              <a:rPr lang="en-US" altLang="zh-CN" dirty="0"/>
              <a:t> </a:t>
            </a:r>
            <a:r>
              <a:rPr lang="en-US" altLang="zh-CN" dirty="0" err="1"/>
              <a:t>tôi</a:t>
            </a:r>
            <a:r>
              <a:rPr lang="en-US" altLang="zh-CN" dirty="0"/>
              <a:t> </a:t>
            </a:r>
            <a:r>
              <a:rPr lang="en-US" altLang="zh-CN" dirty="0" err="1"/>
              <a:t>đi</a:t>
            </a:r>
            <a:r>
              <a:rPr lang="en-US" altLang="zh-CN" dirty="0"/>
              <a:t> </a:t>
            </a:r>
            <a:r>
              <a:rPr lang="en-US" altLang="zh-CN" dirty="0" err="1"/>
              <a:t>vào</a:t>
            </a:r>
            <a:r>
              <a:rPr lang="en-US" altLang="zh-CN" dirty="0"/>
              <a:t> </a:t>
            </a:r>
            <a:r>
              <a:rPr lang="en-US" altLang="zh-CN" dirty="0" err="1"/>
              <a:t>phân</a:t>
            </a:r>
            <a:r>
              <a:rPr lang="en-US" altLang="zh-CN" dirty="0"/>
              <a:t> </a:t>
            </a:r>
            <a:r>
              <a:rPr lang="en-US" altLang="zh-CN" dirty="0" err="1"/>
              <a:t>tích</a:t>
            </a:r>
            <a:r>
              <a:rPr lang="en-US" altLang="zh-CN" dirty="0"/>
              <a:t> </a:t>
            </a:r>
            <a:r>
              <a:rPr lang="en-US" altLang="zh-CN" dirty="0" err="1"/>
              <a:t>mức</a:t>
            </a:r>
            <a:r>
              <a:rPr lang="en-US" altLang="zh-CN" dirty="0"/>
              <a:t> </a:t>
            </a:r>
            <a:r>
              <a:rPr lang="en-US" altLang="zh-CN" dirty="0" err="1"/>
              <a:t>độ</a:t>
            </a:r>
            <a:r>
              <a:rPr lang="en-US" altLang="zh-CN" dirty="0"/>
              <a:t> ô </a:t>
            </a:r>
            <a:r>
              <a:rPr lang="en-US" altLang="zh-CN" dirty="0" err="1"/>
              <a:t>nhiễm</a:t>
            </a:r>
            <a:r>
              <a:rPr lang="en-US" altLang="zh-CN" dirty="0"/>
              <a:t> </a:t>
            </a:r>
            <a:r>
              <a:rPr lang="en-US" altLang="zh-CN" dirty="0" err="1"/>
              <a:t>của</a:t>
            </a:r>
            <a:r>
              <a:rPr lang="en-US" altLang="zh-CN" dirty="0"/>
              <a:t> 2 </a:t>
            </a:r>
            <a:r>
              <a:rPr lang="en-US" altLang="zh-CN" dirty="0" err="1"/>
              <a:t>thành</a:t>
            </a:r>
            <a:r>
              <a:rPr lang="en-US" altLang="zh-CN" dirty="0"/>
              <a:t> </a:t>
            </a:r>
            <a:r>
              <a:rPr lang="en-US" altLang="zh-CN" dirty="0" err="1"/>
              <a:t>phố</a:t>
            </a:r>
            <a:r>
              <a:rPr lang="en-US" altLang="zh-CN" dirty="0"/>
              <a:t> </a:t>
            </a:r>
            <a:r>
              <a:rPr lang="en-US" altLang="zh-CN" dirty="0" err="1"/>
              <a:t>đó</a:t>
            </a:r>
            <a:r>
              <a:rPr lang="en-US" altLang="zh-CN" dirty="0"/>
              <a:t> </a:t>
            </a:r>
            <a:r>
              <a:rPr lang="en-US" altLang="zh-CN" dirty="0" err="1"/>
              <a:t>nhé</a:t>
            </a:r>
            <a:r>
              <a:rPr lang="en-US" altLang="zh-CN" dirty="0"/>
              <a:t> </a:t>
            </a:r>
          </a:p>
          <a:p>
            <a:r>
              <a:rPr lang="vi-VN" altLang="zh-CN" dirty="0"/>
              <a:t>Theo báo</a:t>
            </a:r>
            <a:r>
              <a:rPr lang="vi-VN" altLang="zh-CN" baseline="0" dirty="0"/>
              <a:t> cáo này  vào ngày 30/9  thì không khí Hà Nội ô nhiễm nhất thế giới với chỉ số chất lượng không khí (AQI) lên đến 288, chỉ số bụi mịn PM2.5 LÀ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225,3 µg/m3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vi-V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thuộc ngưỡng rất có hại cho sức khỏe mọi người. Cùng thời điểm đó , ở thành phố Hồ Chí Minh chất lượng không khí được đánh giá cũng ở mức ô nhiễm nặng(thuộc nhóm cảnh báo màu đỏ), với chỉ số chất lượng không khí (AQI) là 155, chỉ số bụi mịn là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63,3 µg/m³.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4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0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lora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/>
              <a:t>a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ban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ớc-rác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wif</a:t>
            </a:r>
            <a:r>
              <a:rPr lang="en-US" dirty="0"/>
              <a:t>, 3g hay 4g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lora</a:t>
            </a:r>
            <a:r>
              <a:rPr lang="en-US" dirty="0"/>
              <a:t>. 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GPS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4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Nẵng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2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VN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lora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test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bao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;.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nho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, 3g </a:t>
            </a:r>
            <a:r>
              <a:rPr lang="en-US" dirty="0" err="1"/>
              <a:t>hoặc</a:t>
            </a:r>
            <a:r>
              <a:rPr lang="en-US" dirty="0"/>
              <a:t> 4g,,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GPS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.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wiif</a:t>
            </a:r>
            <a:r>
              <a:rPr lang="en-US" dirty="0"/>
              <a:t>, 3g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, </a:t>
            </a:r>
            <a:r>
              <a:rPr lang="en-US" dirty="0" err="1"/>
              <a:t>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9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A39C-92B3-408E-B531-404866B3AC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5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28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07459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051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323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512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80652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2224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9075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678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587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739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3597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392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2144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3379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395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9357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855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717E81-F0D3-4F8E-B42E-F22842918E93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0A10BC-A441-4E20-B9D4-B9C21B848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  <p:sldLayoutId id="2147484430" r:id="rId12"/>
    <p:sldLayoutId id="2147484431" r:id="rId13"/>
    <p:sldLayoutId id="2147484432" r:id="rId14"/>
    <p:sldLayoutId id="2147484433" r:id="rId15"/>
    <p:sldLayoutId id="2147484434" r:id="rId16"/>
    <p:sldLayoutId id="2147484435" r:id="rId17"/>
  </p:sldLayoutIdLst>
  <p:transition spd="slow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4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ACF13C-A660-48BE-8F94-0DFD64BCF7E1}"/>
              </a:ext>
            </a:extLst>
          </p:cNvPr>
          <p:cNvSpPr/>
          <p:nvPr/>
        </p:nvSpPr>
        <p:spPr>
          <a:xfrm>
            <a:off x="1296139" y="1335902"/>
            <a:ext cx="10154919" cy="20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 BỊ IOT ĐỊNH VỊ VÀ QUAN TRẮC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CHẤT LƯỢNG MÔI TRƯỜNG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 DỤNG CÔNG NGHỆ LORA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8829C-60C7-4E7D-9711-5029E81ECE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737"/>
            <a:ext cx="101854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0E7BA-A890-49C3-A5B7-CEB8A19FA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460" y="160792"/>
            <a:ext cx="1018540" cy="1018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8A428-3734-4AC0-AF60-8BD7096C89A0}"/>
              </a:ext>
            </a:extLst>
          </p:cNvPr>
          <p:cNvSpPr txBox="1"/>
          <p:nvPr/>
        </p:nvSpPr>
        <p:spPr>
          <a:xfrm>
            <a:off x="6957138" y="5944365"/>
            <a:ext cx="383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GVHD : TS. </a:t>
            </a:r>
            <a:r>
              <a:rPr lang="en-US" sz="20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Ngô</a:t>
            </a:r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3DADD-8C0B-4085-B2A6-4AEC0879102F}"/>
              </a:ext>
            </a:extLst>
          </p:cNvPr>
          <p:cNvSpPr txBox="1"/>
          <p:nvPr/>
        </p:nvSpPr>
        <p:spPr>
          <a:xfrm>
            <a:off x="1018541" y="197737"/>
            <a:ext cx="1015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CUỘC THI SINH VIÊN NGHIÊN CỨU KHOA HỌC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ĐOÀN THANH NIÊN TRƯỜNG ĐẠI HỌC BÁCH KHOA ĐÀ NẴNG 2019-2020</a:t>
            </a:r>
            <a:endParaRPr 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0301" y="3760352"/>
            <a:ext cx="5187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17TDH1</a:t>
            </a:r>
          </a:p>
          <a:p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Ben                           18TDH1</a:t>
            </a:r>
          </a:p>
          <a:p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Thuần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17D3</a:t>
            </a:r>
          </a:p>
          <a:p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Vĩnh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               	17D3</a:t>
            </a:r>
          </a:p>
          <a:p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	17TCLC1</a:t>
            </a:r>
          </a:p>
          <a:p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           	17TCLC1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B3FC2-2B82-4459-9AAD-1E1C848D6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39" y="3382553"/>
            <a:ext cx="3835768" cy="3277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891447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dad3-1.fna.fbcdn.net/v/t1.15752-9/81381952_740980932978733_6648893031028097024_n.png?_nc_cat=110&amp;_nc_oc=AQnIovBJY__iVugzsD7Of3CsnvyIXzxT8wbzIRpdJS45VzVYGij_9JJwPZILeDgdYsU&amp;_nc_ht=scontent.fdad3-1.fna&amp;oh=f6067d4f59dcf4f3194e77bc8f2a0797&amp;oe=5E6C73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1"/>
            <a:ext cx="12192000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3744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dad3-1.fna.fbcdn.net/v/t1.15752-9/81381952_740980932978733_6648893031028097024_n.png?_nc_cat=110&amp;_nc_oc=AQnIovBJY__iVugzsD7Of3CsnvyIXzxT8wbzIRpdJS45VzVYGij_9JJwPZILeDgdYsU&amp;_nc_ht=scontent.fdad3-1.fna&amp;oh=f6067d4f59dcf4f3194e77bc8f2a0797&amp;oe=5E6C73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892" y="136481"/>
            <a:ext cx="3840142" cy="21640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72" y="3308541"/>
            <a:ext cx="3424656" cy="2250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 descr="https://cdn0.iconfinder.com/data/icons/network-and-communication-2-7/66/156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3" y="2655072"/>
            <a:ext cx="2607945" cy="26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ficial intelligence, data intelligence, digital brain, information technology, machine lear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777" y="3213397"/>
            <a:ext cx="2460307" cy="24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Kết quả hình ảnh cho tick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5906" y="5412756"/>
            <a:ext cx="283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Sharing Network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92664" y="463278"/>
            <a:ext cx="1804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6984" y="5686836"/>
            <a:ext cx="3629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Nền</a:t>
            </a:r>
            <a:r>
              <a:rPr lang="en-US" sz="2000" b="1" dirty="0"/>
              <a:t> </a:t>
            </a:r>
            <a:r>
              <a:rPr lang="en-US" sz="2000" b="1" dirty="0" err="1"/>
              <a:t>tảng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ứng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r>
              <a:rPr lang="en-US" sz="2000" b="1" dirty="0"/>
              <a:t>  </a:t>
            </a:r>
            <a:r>
              <a:rPr lang="en-US" sz="2000" b="1" dirty="0" err="1"/>
              <a:t>công</a:t>
            </a:r>
            <a:r>
              <a:rPr lang="en-US" sz="2000" b="1" dirty="0"/>
              <a:t> </a:t>
            </a:r>
            <a:r>
              <a:rPr lang="en-US" sz="2000" b="1" dirty="0" err="1"/>
              <a:t>nghệ</a:t>
            </a:r>
            <a:r>
              <a:rPr lang="en-US" sz="2000" b="1" dirty="0"/>
              <a:t> AI, ML…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D5E9EDE-DF49-4072-9AA1-3E57CF00D243}"/>
              </a:ext>
            </a:extLst>
          </p:cNvPr>
          <p:cNvSpPr/>
          <p:nvPr/>
        </p:nvSpPr>
        <p:spPr>
          <a:xfrm>
            <a:off x="8382024" y="4154541"/>
            <a:ext cx="575590" cy="558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B7989A0-6D09-496B-9B39-E2B5205B64B1}"/>
              </a:ext>
            </a:extLst>
          </p:cNvPr>
          <p:cNvSpPr/>
          <p:nvPr/>
        </p:nvSpPr>
        <p:spPr>
          <a:xfrm rot="10800000">
            <a:off x="3729717" y="3959045"/>
            <a:ext cx="575590" cy="558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FC8CCB6-E6F9-4B7F-B1F3-861F19B03AA5}"/>
              </a:ext>
            </a:extLst>
          </p:cNvPr>
          <p:cNvSpPr/>
          <p:nvPr/>
        </p:nvSpPr>
        <p:spPr>
          <a:xfrm rot="16200000">
            <a:off x="6126087" y="2525388"/>
            <a:ext cx="575590" cy="558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683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DB6C6C-E77E-4C83-94EB-EABF2E4931D8}"/>
              </a:ext>
            </a:extLst>
          </p:cNvPr>
          <p:cNvSpPr txBox="1"/>
          <p:nvPr/>
        </p:nvSpPr>
        <p:spPr>
          <a:xfrm>
            <a:off x="2733368" y="1563329"/>
            <a:ext cx="72365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b="1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125351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DF7D3F-3316-40C6-9BAA-065D4610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/>
          <a:stretch/>
        </p:blipFill>
        <p:spPr>
          <a:xfrm>
            <a:off x="10012065" y="1917335"/>
            <a:ext cx="1597995" cy="3023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5C272-04F7-4255-89F7-3BBA22B5D6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/>
          <a:stretch/>
        </p:blipFill>
        <p:spPr>
          <a:xfrm>
            <a:off x="7865416" y="3530374"/>
            <a:ext cx="1597995" cy="3023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031ED-36FB-4FCF-9C77-420F8BECC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" y="774056"/>
            <a:ext cx="7159449" cy="5512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11059-4FEE-40CD-8E11-DD42C91F5D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7"/>
          <a:stretch/>
        </p:blipFill>
        <p:spPr>
          <a:xfrm>
            <a:off x="7865417" y="189115"/>
            <a:ext cx="1597995" cy="29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7272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42"/>
          <p:cNvSpPr/>
          <p:nvPr>
            <p:custDataLst>
              <p:tags r:id="rId1"/>
            </p:custDataLst>
          </p:nvPr>
        </p:nvSpPr>
        <p:spPr>
          <a:xfrm>
            <a:off x="-68225" y="3369910"/>
            <a:ext cx="1745456" cy="1062391"/>
          </a:xfrm>
          <a:custGeom>
            <a:avLst/>
            <a:gdLst>
              <a:gd name="connsiteX0" fmla="*/ 985385 w 2066925"/>
              <a:gd name="connsiteY0" fmla="*/ 0 h 737345"/>
              <a:gd name="connsiteX1" fmla="*/ 2066925 w 2066925"/>
              <a:gd name="connsiteY1" fmla="*/ 277700 h 737345"/>
              <a:gd name="connsiteX2" fmla="*/ 2066925 w 2066925"/>
              <a:gd name="connsiteY2" fmla="*/ 281556 h 737345"/>
              <a:gd name="connsiteX3" fmla="*/ 1131435 w 2066925"/>
              <a:gd name="connsiteY3" fmla="*/ 737345 h 737345"/>
              <a:gd name="connsiteX4" fmla="*/ 1096252 w 2066925"/>
              <a:gd name="connsiteY4" fmla="*/ 737345 h 737345"/>
              <a:gd name="connsiteX5" fmla="*/ 0 w 2066925"/>
              <a:gd name="connsiteY5" fmla="*/ 404330 h 737345"/>
              <a:gd name="connsiteX6" fmla="*/ 0 w 2066925"/>
              <a:gd name="connsiteY6" fmla="*/ 397672 h 737345"/>
              <a:gd name="connsiteX0" fmla="*/ 1056823 w 2066925"/>
              <a:gd name="connsiteY0" fmla="*/ 0 h 708770"/>
              <a:gd name="connsiteX1" fmla="*/ 2066925 w 2066925"/>
              <a:gd name="connsiteY1" fmla="*/ 249125 h 708770"/>
              <a:gd name="connsiteX2" fmla="*/ 2066925 w 2066925"/>
              <a:gd name="connsiteY2" fmla="*/ 252981 h 708770"/>
              <a:gd name="connsiteX3" fmla="*/ 1131435 w 2066925"/>
              <a:gd name="connsiteY3" fmla="*/ 708770 h 708770"/>
              <a:gd name="connsiteX4" fmla="*/ 1096252 w 2066925"/>
              <a:gd name="connsiteY4" fmla="*/ 708770 h 708770"/>
              <a:gd name="connsiteX5" fmla="*/ 0 w 2066925"/>
              <a:gd name="connsiteY5" fmla="*/ 375755 h 708770"/>
              <a:gd name="connsiteX6" fmla="*/ 0 w 2066925"/>
              <a:gd name="connsiteY6" fmla="*/ 369097 h 708770"/>
              <a:gd name="connsiteX7" fmla="*/ 1056823 w 2066925"/>
              <a:gd name="connsiteY7" fmla="*/ 0 h 708770"/>
              <a:gd name="connsiteX0" fmla="*/ 1056823 w 2169319"/>
              <a:gd name="connsiteY0" fmla="*/ 0 h 708770"/>
              <a:gd name="connsiteX1" fmla="*/ 2066925 w 2169319"/>
              <a:gd name="connsiteY1" fmla="*/ 249125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2169319"/>
              <a:gd name="connsiteY0" fmla="*/ 0 h 708770"/>
              <a:gd name="connsiteX1" fmla="*/ 1666875 w 2169319"/>
              <a:gd name="connsiteY1" fmla="*/ 141969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1096252 w 1666875"/>
              <a:gd name="connsiteY4" fmla="*/ 708770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553327 w 1666875"/>
              <a:gd name="connsiteY4" fmla="*/ 665908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0 w 1666875"/>
              <a:gd name="connsiteY6" fmla="*/ 369097 h 665908"/>
              <a:gd name="connsiteX7" fmla="*/ 1056823 w 1666875"/>
              <a:gd name="connsiteY7" fmla="*/ 0 h 665908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1056823 w 1666875"/>
              <a:gd name="connsiteY6" fmla="*/ 0 h 665908"/>
              <a:gd name="connsiteX0" fmla="*/ 792504 w 1402556"/>
              <a:gd name="connsiteY0" fmla="*/ 0 h 665908"/>
              <a:gd name="connsiteX1" fmla="*/ 1402556 w 1402556"/>
              <a:gd name="connsiteY1" fmla="*/ 141969 h 665908"/>
              <a:gd name="connsiteX2" fmla="*/ 1300163 w 1402556"/>
              <a:gd name="connsiteY2" fmla="*/ 405380 h 665908"/>
              <a:gd name="connsiteX3" fmla="*/ 469447 w 1402556"/>
              <a:gd name="connsiteY3" fmla="*/ 525413 h 665908"/>
              <a:gd name="connsiteX4" fmla="*/ 289008 w 1402556"/>
              <a:gd name="connsiteY4" fmla="*/ 665908 h 665908"/>
              <a:gd name="connsiteX5" fmla="*/ 0 w 1402556"/>
              <a:gd name="connsiteY5" fmla="*/ 97149 h 665908"/>
              <a:gd name="connsiteX6" fmla="*/ 792504 w 1402556"/>
              <a:gd name="connsiteY6" fmla="*/ 0 h 665908"/>
              <a:gd name="connsiteX0" fmla="*/ 977365 w 1587417"/>
              <a:gd name="connsiteY0" fmla="*/ 0 h 525413"/>
              <a:gd name="connsiteX1" fmla="*/ 1587417 w 1587417"/>
              <a:gd name="connsiteY1" fmla="*/ 141969 h 525413"/>
              <a:gd name="connsiteX2" fmla="*/ 1485024 w 1587417"/>
              <a:gd name="connsiteY2" fmla="*/ 405380 h 525413"/>
              <a:gd name="connsiteX3" fmla="*/ 654308 w 1587417"/>
              <a:gd name="connsiteY3" fmla="*/ 525413 h 525413"/>
              <a:gd name="connsiteX4" fmla="*/ 0 w 1587417"/>
              <a:gd name="connsiteY4" fmla="*/ 358726 h 525413"/>
              <a:gd name="connsiteX5" fmla="*/ 184861 w 1587417"/>
              <a:gd name="connsiteY5" fmla="*/ 97149 h 525413"/>
              <a:gd name="connsiteX6" fmla="*/ 977365 w 15874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485024 w 1752517"/>
              <a:gd name="connsiteY2" fmla="*/ 405380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396124 w 1752517"/>
              <a:gd name="connsiteY2" fmla="*/ 398865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44957"/>
              <a:gd name="connsiteX1" fmla="*/ 1752517 w 1752517"/>
              <a:gd name="connsiteY1" fmla="*/ 135455 h 544957"/>
              <a:gd name="connsiteX2" fmla="*/ 1396124 w 1752517"/>
              <a:gd name="connsiteY2" fmla="*/ 398865 h 544957"/>
              <a:gd name="connsiteX3" fmla="*/ 57408 w 1752517"/>
              <a:gd name="connsiteY3" fmla="*/ 544957 h 544957"/>
              <a:gd name="connsiteX4" fmla="*/ 0 w 1752517"/>
              <a:gd name="connsiteY4" fmla="*/ 358726 h 544957"/>
              <a:gd name="connsiteX5" fmla="*/ 184861 w 1752517"/>
              <a:gd name="connsiteY5" fmla="*/ 97149 h 544957"/>
              <a:gd name="connsiteX6" fmla="*/ 977365 w 1752517"/>
              <a:gd name="connsiteY6" fmla="*/ 0 h 544957"/>
              <a:gd name="connsiteX0" fmla="*/ 1180565 w 1955717"/>
              <a:gd name="connsiteY0" fmla="*/ 0 h 544957"/>
              <a:gd name="connsiteX1" fmla="*/ 1955717 w 1955717"/>
              <a:gd name="connsiteY1" fmla="*/ 135455 h 544957"/>
              <a:gd name="connsiteX2" fmla="*/ 1599324 w 1955717"/>
              <a:gd name="connsiteY2" fmla="*/ 398865 h 544957"/>
              <a:gd name="connsiteX3" fmla="*/ 260608 w 1955717"/>
              <a:gd name="connsiteY3" fmla="*/ 544957 h 544957"/>
              <a:gd name="connsiteX4" fmla="*/ 0 w 1955717"/>
              <a:gd name="connsiteY4" fmla="*/ 221922 h 544957"/>
              <a:gd name="connsiteX5" fmla="*/ 388061 w 1955717"/>
              <a:gd name="connsiteY5" fmla="*/ 97149 h 544957"/>
              <a:gd name="connsiteX6" fmla="*/ 1180565 w 1955717"/>
              <a:gd name="connsiteY6" fmla="*/ 0 h 544957"/>
              <a:gd name="connsiteX0" fmla="*/ 919957 w 1695109"/>
              <a:gd name="connsiteY0" fmla="*/ 0 h 544957"/>
              <a:gd name="connsiteX1" fmla="*/ 1695109 w 1695109"/>
              <a:gd name="connsiteY1" fmla="*/ 135455 h 544957"/>
              <a:gd name="connsiteX2" fmla="*/ 1338716 w 1695109"/>
              <a:gd name="connsiteY2" fmla="*/ 398865 h 544957"/>
              <a:gd name="connsiteX3" fmla="*/ 0 w 1695109"/>
              <a:gd name="connsiteY3" fmla="*/ 544957 h 544957"/>
              <a:gd name="connsiteX4" fmla="*/ 127453 w 1695109"/>
              <a:gd name="connsiteY4" fmla="*/ 97149 h 544957"/>
              <a:gd name="connsiteX5" fmla="*/ 919957 w 1695109"/>
              <a:gd name="connsiteY5" fmla="*/ 0 h 544957"/>
              <a:gd name="connsiteX0" fmla="*/ 970304 w 1745456"/>
              <a:gd name="connsiteY0" fmla="*/ 0 h 544957"/>
              <a:gd name="connsiteX1" fmla="*/ 1745456 w 1745456"/>
              <a:gd name="connsiteY1" fmla="*/ 135455 h 544957"/>
              <a:gd name="connsiteX2" fmla="*/ 1389063 w 1745456"/>
              <a:gd name="connsiteY2" fmla="*/ 398865 h 544957"/>
              <a:gd name="connsiteX3" fmla="*/ 50347 w 1745456"/>
              <a:gd name="connsiteY3" fmla="*/ 544957 h 544957"/>
              <a:gd name="connsiteX4" fmla="*/ 0 w 1745456"/>
              <a:gd name="connsiteY4" fmla="*/ 71091 h 544957"/>
              <a:gd name="connsiteX5" fmla="*/ 970304 w 1745456"/>
              <a:gd name="connsiteY5" fmla="*/ 0 h 54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456" h="544957">
                <a:moveTo>
                  <a:pt x="970304" y="0"/>
                </a:moveTo>
                <a:lnTo>
                  <a:pt x="1745456" y="135455"/>
                </a:lnTo>
                <a:lnTo>
                  <a:pt x="1389063" y="398865"/>
                </a:lnTo>
                <a:lnTo>
                  <a:pt x="50347" y="544957"/>
                </a:lnTo>
                <a:lnTo>
                  <a:pt x="0" y="71091"/>
                </a:lnTo>
                <a:lnTo>
                  <a:pt x="970304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0" name="PA_任意多边形 59"/>
          <p:cNvSpPr/>
          <p:nvPr>
            <p:custDataLst>
              <p:tags r:id="rId2"/>
            </p:custDataLst>
          </p:nvPr>
        </p:nvSpPr>
        <p:spPr>
          <a:xfrm>
            <a:off x="7816851" y="4927700"/>
            <a:ext cx="2924175" cy="17224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5" h="1722437">
                <a:moveTo>
                  <a:pt x="1275565" y="0"/>
                </a:moveTo>
                <a:lnTo>
                  <a:pt x="1305415" y="0"/>
                </a:lnTo>
                <a:lnTo>
                  <a:pt x="2609850" y="446282"/>
                </a:lnTo>
                <a:lnTo>
                  <a:pt x="2924175" y="1312862"/>
                </a:lnTo>
                <a:lnTo>
                  <a:pt x="1613563" y="1722437"/>
                </a:lnTo>
                <a:lnTo>
                  <a:pt x="95250" y="1218025"/>
                </a:lnTo>
                <a:lnTo>
                  <a:pt x="0" y="314412"/>
                </a:lnTo>
                <a:lnTo>
                  <a:pt x="1275565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3"/>
            </p:custDataLst>
          </p:nvPr>
        </p:nvSpPr>
        <p:spPr>
          <a:xfrm>
            <a:off x="625751" y="6032500"/>
            <a:ext cx="2993747" cy="825500"/>
          </a:xfrm>
          <a:custGeom>
            <a:avLst/>
            <a:gdLst>
              <a:gd name="connsiteX0" fmla="*/ 1839742 w 2993747"/>
              <a:gd name="connsiteY0" fmla="*/ 0 h 825500"/>
              <a:gd name="connsiteX1" fmla="*/ 2993747 w 2993747"/>
              <a:gd name="connsiteY1" fmla="*/ 522563 h 825500"/>
              <a:gd name="connsiteX2" fmla="*/ 2872903 w 2993747"/>
              <a:gd name="connsiteY2" fmla="*/ 825500 h 825500"/>
              <a:gd name="connsiteX3" fmla="*/ 0 w 2993747"/>
              <a:gd name="connsiteY3" fmla="*/ 825500 h 825500"/>
              <a:gd name="connsiteX4" fmla="*/ 258111 w 2993747"/>
              <a:gd name="connsiteY4" fmla="*/ 374948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747" h="825500">
                <a:moveTo>
                  <a:pt x="1839742" y="0"/>
                </a:moveTo>
                <a:lnTo>
                  <a:pt x="2993747" y="522563"/>
                </a:lnTo>
                <a:lnTo>
                  <a:pt x="2872903" y="825500"/>
                </a:lnTo>
                <a:lnTo>
                  <a:pt x="0" y="825500"/>
                </a:lnTo>
                <a:lnTo>
                  <a:pt x="258111" y="374948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881555-8059-4F45-A071-847FDB8CA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26" y="0"/>
            <a:ext cx="12260225" cy="6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2186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F18B6A-3DE0-429A-9B44-0E573EF71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509618"/>
              </p:ext>
            </p:extLst>
          </p:nvPr>
        </p:nvGraphicFramePr>
        <p:xfrm>
          <a:off x="1823900" y="304800"/>
          <a:ext cx="8973837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11648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1346659"/>
            <a:ext cx="4677462" cy="373277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90" y="1347740"/>
            <a:ext cx="4294911" cy="3731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1781107" y="5458685"/>
            <a:ext cx="9505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002060"/>
                </a:solidFill>
              </a:rPr>
              <a:t>Chất lượng không khí tại Hà Nội và ở thành phố Hồ Chí Minh (ngày 30/9) theo ghi nhận của Air Visual</a:t>
            </a:r>
            <a:endParaRPr lang="en-US" sz="2800" dirty="0">
              <a:solidFill>
                <a:srgbClr val="00206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5351B-0A29-43A5-B326-37321FF59B9A}"/>
              </a:ext>
            </a:extLst>
          </p:cNvPr>
          <p:cNvGrpSpPr/>
          <p:nvPr/>
        </p:nvGrpSpPr>
        <p:grpSpPr>
          <a:xfrm>
            <a:off x="849746" y="190877"/>
            <a:ext cx="8317332" cy="961253"/>
            <a:chOff x="702610" y="480376"/>
            <a:chExt cx="8181539" cy="9612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85CEB5-54EE-40AB-BD85-CF164B5A4A7B}"/>
                </a:ext>
              </a:extLst>
            </p:cNvPr>
            <p:cNvSpPr/>
            <p:nvPr/>
          </p:nvSpPr>
          <p:spPr>
            <a:xfrm>
              <a:off x="702610" y="480376"/>
              <a:ext cx="8181539" cy="9612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9C2DB-9B73-449C-94B1-1612EB37F888}"/>
                </a:ext>
              </a:extLst>
            </p:cNvPr>
            <p:cNvSpPr txBox="1"/>
            <p:nvPr/>
          </p:nvSpPr>
          <p:spPr>
            <a:xfrm>
              <a:off x="702610" y="480376"/>
              <a:ext cx="8181539" cy="961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995" tIns="132080" rIns="132080" bIns="13208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 VẤN ĐỀ</a:t>
              </a:r>
              <a:endParaRPr lang="en-US" sz="5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77BBDCD-9525-4546-985A-7E4C5AB9774E}"/>
              </a:ext>
            </a:extLst>
          </p:cNvPr>
          <p:cNvSpPr/>
          <p:nvPr/>
        </p:nvSpPr>
        <p:spPr>
          <a:xfrm>
            <a:off x="384754" y="70721"/>
            <a:ext cx="1201567" cy="1201567"/>
          </a:xfrm>
          <a:prstGeom prst="ellips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6582178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3" y="707831"/>
            <a:ext cx="9492177" cy="5442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8E957-3692-4283-AA98-7B4181B79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460" y="160792"/>
            <a:ext cx="1018540" cy="10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7229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45562557"/>
              </p:ext>
            </p:extLst>
          </p:nvPr>
        </p:nvGraphicFramePr>
        <p:xfrm>
          <a:off x="909781" y="277092"/>
          <a:ext cx="11152909" cy="6580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5323D6F-DB3F-43A1-AA8F-8A96063BC745}"/>
              </a:ext>
            </a:extLst>
          </p:cNvPr>
          <p:cNvGrpSpPr/>
          <p:nvPr/>
        </p:nvGrpSpPr>
        <p:grpSpPr>
          <a:xfrm>
            <a:off x="2312964" y="206661"/>
            <a:ext cx="7566072" cy="781299"/>
            <a:chOff x="1318077" y="2733550"/>
            <a:chExt cx="7566072" cy="781299"/>
          </a:xfrm>
          <a:scene3d>
            <a:camera prst="orthographicFront"/>
            <a:lightRig rig="fla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31C8AC-8542-4317-816C-9493FC1DA5DB}"/>
                </a:ext>
              </a:extLst>
            </p:cNvPr>
            <p:cNvSpPr/>
            <p:nvPr/>
          </p:nvSpPr>
          <p:spPr>
            <a:xfrm>
              <a:off x="1318077" y="2733550"/>
              <a:ext cx="7566072" cy="781299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-6713465"/>
                <a:satOff val="14452"/>
                <a:lumOff val="-1569"/>
                <a:alphaOff val="0"/>
              </a:schemeClr>
            </a:fillRef>
            <a:effectRef idx="1">
              <a:schemeClr val="accent4">
                <a:hueOff val="-6713465"/>
                <a:satOff val="14452"/>
                <a:lumOff val="-1569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E6F715-C247-40EB-AC81-8AB0AA1FF547}"/>
                </a:ext>
              </a:extLst>
            </p:cNvPr>
            <p:cNvSpPr txBox="1"/>
            <p:nvPr/>
          </p:nvSpPr>
          <p:spPr>
            <a:xfrm>
              <a:off x="1318077" y="2733550"/>
              <a:ext cx="7566072" cy="7812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20157" tIns="104140" rIns="104140" bIns="104140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100" b="1" kern="1200" dirty="0"/>
                <a:t>Ý </a:t>
              </a:r>
              <a:r>
                <a:rPr lang="en-US" sz="4100" b="1" kern="1200" dirty="0" err="1"/>
                <a:t>Tưởng</a:t>
              </a:r>
              <a:r>
                <a:rPr lang="en-US" sz="4100" b="1" kern="1200" dirty="0"/>
                <a:t> 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B3DA887-E05D-4AFE-9C19-F836CB657839}"/>
              </a:ext>
            </a:extLst>
          </p:cNvPr>
          <p:cNvSpPr/>
          <p:nvPr/>
        </p:nvSpPr>
        <p:spPr>
          <a:xfrm>
            <a:off x="1824652" y="108998"/>
            <a:ext cx="976624" cy="976624"/>
          </a:xfrm>
          <a:prstGeom prst="ellipse">
            <a:avLst/>
          </a:prstGeom>
        </p:spPr>
        <p:style>
          <a:lnRef idx="1">
            <a:schemeClr val="accent4">
              <a:hueOff val="-6713465"/>
              <a:satOff val="14452"/>
              <a:lumOff val="-1569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9090515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A575E-1FEB-4B51-AF12-331D9F6DF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82" y="4006806"/>
            <a:ext cx="2739544" cy="1668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B666D-D80E-4D35-844A-2A94AD7BB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9" y="4006806"/>
            <a:ext cx="1816114" cy="1668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CB266-B982-4AD9-A53F-8FC690105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2" y="599132"/>
            <a:ext cx="2383905" cy="1668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3E564-D9D7-48A2-AFE4-E12C1EACA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671" y="586608"/>
            <a:ext cx="1740251" cy="1668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67AC1985-CA82-45D1-B941-B5462ADF9BF2}"/>
              </a:ext>
            </a:extLst>
          </p:cNvPr>
          <p:cNvSpPr/>
          <p:nvPr/>
        </p:nvSpPr>
        <p:spPr>
          <a:xfrm>
            <a:off x="1898169" y="2639628"/>
            <a:ext cx="1543983" cy="4214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End Node 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A59BFFD0-FD28-4B40-915E-741879CCD03E}"/>
              </a:ext>
            </a:extLst>
          </p:cNvPr>
          <p:cNvSpPr/>
          <p:nvPr/>
        </p:nvSpPr>
        <p:spPr>
          <a:xfrm>
            <a:off x="5977897" y="2603116"/>
            <a:ext cx="1439913" cy="4648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Gateway  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5446AF0A-E05D-499E-83CF-F261F111CAFC}"/>
              </a:ext>
            </a:extLst>
          </p:cNvPr>
          <p:cNvSpPr/>
          <p:nvPr/>
        </p:nvSpPr>
        <p:spPr>
          <a:xfrm>
            <a:off x="9429758" y="2620159"/>
            <a:ext cx="1543983" cy="4648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Server TTN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EB1BD105-F0F3-4484-9535-2033AD83AAC7}"/>
              </a:ext>
            </a:extLst>
          </p:cNvPr>
          <p:cNvSpPr/>
          <p:nvPr/>
        </p:nvSpPr>
        <p:spPr>
          <a:xfrm>
            <a:off x="9374456" y="6004340"/>
            <a:ext cx="1968679" cy="4564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Server Node Red  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CE15CC16-5875-4A59-8621-D86815A1C7AE}"/>
              </a:ext>
            </a:extLst>
          </p:cNvPr>
          <p:cNvSpPr/>
          <p:nvPr/>
        </p:nvSpPr>
        <p:spPr>
          <a:xfrm>
            <a:off x="6002627" y="6004340"/>
            <a:ext cx="1390454" cy="4564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Firebase  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06450AD0-5E1B-4A60-B05D-34282601D9F9}"/>
              </a:ext>
            </a:extLst>
          </p:cNvPr>
          <p:cNvSpPr/>
          <p:nvPr/>
        </p:nvSpPr>
        <p:spPr>
          <a:xfrm>
            <a:off x="1902041" y="6026733"/>
            <a:ext cx="1739263" cy="4116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  </a:t>
            </a:r>
          </a:p>
        </p:txBody>
      </p:sp>
      <p:sp>
        <p:nvSpPr>
          <p:cNvPr id="15" name="Arrow: Right 12">
            <a:extLst>
              <a:ext uri="{FF2B5EF4-FFF2-40B4-BE49-F238E27FC236}">
                <a16:creationId xmlns:a16="http://schemas.microsoft.com/office/drawing/2014/main" id="{E5F960BC-ABF5-451D-9B5F-26B3F3803060}"/>
              </a:ext>
            </a:extLst>
          </p:cNvPr>
          <p:cNvSpPr/>
          <p:nvPr/>
        </p:nvSpPr>
        <p:spPr>
          <a:xfrm>
            <a:off x="4278701" y="1103052"/>
            <a:ext cx="704513" cy="56557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3">
            <a:extLst>
              <a:ext uri="{FF2B5EF4-FFF2-40B4-BE49-F238E27FC236}">
                <a16:creationId xmlns:a16="http://schemas.microsoft.com/office/drawing/2014/main" id="{25C2DD19-144C-48EB-BDDD-A01B0A11BF70}"/>
              </a:ext>
            </a:extLst>
          </p:cNvPr>
          <p:cNvSpPr/>
          <p:nvPr/>
        </p:nvSpPr>
        <p:spPr>
          <a:xfrm rot="10800000">
            <a:off x="8349764" y="4473311"/>
            <a:ext cx="732241" cy="4983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4">
            <a:extLst>
              <a:ext uri="{FF2B5EF4-FFF2-40B4-BE49-F238E27FC236}">
                <a16:creationId xmlns:a16="http://schemas.microsoft.com/office/drawing/2014/main" id="{127372BD-2B50-41A1-BF9B-E5BEC45372BD}"/>
              </a:ext>
            </a:extLst>
          </p:cNvPr>
          <p:cNvSpPr/>
          <p:nvPr/>
        </p:nvSpPr>
        <p:spPr>
          <a:xfrm>
            <a:off x="11245872" y="2835564"/>
            <a:ext cx="789110" cy="1087522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Right 16">
            <a:extLst>
              <a:ext uri="{FF2B5EF4-FFF2-40B4-BE49-F238E27FC236}">
                <a16:creationId xmlns:a16="http://schemas.microsoft.com/office/drawing/2014/main" id="{DD1EE43F-BDA6-47D2-BEE8-92FBABBFBDDD}"/>
              </a:ext>
            </a:extLst>
          </p:cNvPr>
          <p:cNvSpPr/>
          <p:nvPr/>
        </p:nvSpPr>
        <p:spPr>
          <a:xfrm>
            <a:off x="8426212" y="1103052"/>
            <a:ext cx="704513" cy="56557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7">
            <a:extLst>
              <a:ext uri="{FF2B5EF4-FFF2-40B4-BE49-F238E27FC236}">
                <a16:creationId xmlns:a16="http://schemas.microsoft.com/office/drawing/2014/main" id="{958C7515-29C0-4B7E-A246-5EB8F23451B1}"/>
              </a:ext>
            </a:extLst>
          </p:cNvPr>
          <p:cNvSpPr/>
          <p:nvPr/>
        </p:nvSpPr>
        <p:spPr>
          <a:xfrm rot="10800000">
            <a:off x="4151790" y="4473310"/>
            <a:ext cx="732241" cy="4983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78" y="586605"/>
            <a:ext cx="2538468" cy="1668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C046C-9A15-4955-A47E-A36ED15079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8426" r="10499" b="9794"/>
          <a:stretch/>
        </p:blipFill>
        <p:spPr>
          <a:xfrm>
            <a:off x="1289583" y="3429000"/>
            <a:ext cx="2512217" cy="2245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5571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07" y="4224636"/>
            <a:ext cx="3230003" cy="236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0000" l="10000" r="90000">
                        <a14:foregroundMark x1="39778" y1="6889" x2="39778" y2="6889"/>
                        <a14:foregroundMark x1="38667" y1="2222" x2="38667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76" y="1118972"/>
            <a:ext cx="6890327" cy="6890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55" y="451371"/>
            <a:ext cx="2247551" cy="16876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23" y="486772"/>
            <a:ext cx="2155282" cy="16876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Hình ảnh có liên qua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53" y="1872678"/>
            <a:ext cx="1856306" cy="1547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y 7"/>
          <p:cNvSpPr/>
          <p:nvPr/>
        </p:nvSpPr>
        <p:spPr>
          <a:xfrm>
            <a:off x="4880844" y="1547288"/>
            <a:ext cx="1585732" cy="9006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832632" y="2749198"/>
            <a:ext cx="1585732" cy="9006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2803911" y="1430064"/>
            <a:ext cx="1585732" cy="9006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625498" y="5957354"/>
            <a:ext cx="1585732" cy="9006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Kết quả hình ảnh cho lora technolog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392" y="1872678"/>
            <a:ext cx="3810000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accept, check, green, mark, ok, success, tick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58" y="2174406"/>
            <a:ext cx="4002626" cy="40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2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6982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35669449"/>
              </p:ext>
            </p:extLst>
          </p:nvPr>
        </p:nvGraphicFramePr>
        <p:xfrm>
          <a:off x="1683999" y="-192684"/>
          <a:ext cx="10213841" cy="7243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053815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716</Words>
  <Application>Microsoft Office PowerPoint</Application>
  <PresentationFormat>Widescreen</PresentationFormat>
  <Paragraphs>60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华文楷体</vt:lpstr>
      <vt:lpstr>Arial</vt:lpstr>
      <vt:lpstr>Calibri</vt:lpstr>
      <vt:lpstr>Corbel</vt:lpstr>
      <vt:lpstr>等线</vt:lpstr>
      <vt:lpstr>Futura-Condensed-Normal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Toàn Nguyễn Võ Khánh</dc:creator>
  <cp:lastModifiedBy>Toàn Nguyễn Võ Khánh</cp:lastModifiedBy>
  <cp:revision>117</cp:revision>
  <dcterms:created xsi:type="dcterms:W3CDTF">2019-12-05T08:06:16Z</dcterms:created>
  <dcterms:modified xsi:type="dcterms:W3CDTF">2021-05-25T04:27:20Z</dcterms:modified>
</cp:coreProperties>
</file>